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15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25.08.20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33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25.08.20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19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25.08.20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09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25.08.20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46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25.08.20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35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25.08.20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29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25.08.20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54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25.08.20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66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25.08.20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03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25.08.20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0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25.08.20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64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5AD63-41A2-A646-AEE6-95E64B73BB29}" type="datetimeFigureOut">
              <a:rPr lang="de-DE" smtClean="0"/>
              <a:t>25.08.20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05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" y="646774"/>
            <a:ext cx="4090236" cy="6052251"/>
          </a:xfrm>
          <a:prstGeom prst="rect">
            <a:avLst/>
          </a:prstGeom>
        </p:spPr>
      </p:pic>
      <p:pic>
        <p:nvPicPr>
          <p:cNvPr id="3" name="Bild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3420" y="579243"/>
            <a:ext cx="4671098" cy="6192745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-12700" y="-2682"/>
            <a:ext cx="3784599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  <a:cs typeface="Chalkduster"/>
              </a:rPr>
              <a:t>Unternehmensgründung</a:t>
            </a:r>
          </a:p>
          <a:p>
            <a:r>
              <a:rPr lang="de-DE" sz="1400" dirty="0">
                <a:latin typeface="+mj-lt"/>
                <a:cs typeface="Chalkduster"/>
              </a:rPr>
              <a:t>Gewerbeordnung und andere rechtliche Fragen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784599" y="-2682"/>
            <a:ext cx="5359401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>
                <a:latin typeface="+mj-lt"/>
                <a:cs typeface="Chalkduster"/>
              </a:rPr>
              <a:t>Ziel/Kompetenzen: Überblick über Gewerberecht geben können; Weitere rechtliche Fragen klären können:</a:t>
            </a:r>
          </a:p>
          <a:p>
            <a:r>
              <a:rPr lang="de-DE" sz="900" dirty="0">
                <a:latin typeface="+mj-lt"/>
                <a:cs typeface="Chalkduster"/>
              </a:rPr>
              <a:t>Wer ist Unternehmer?, Welche Firmennamen sind möglich? Wer muss im Firmenbuch eingetragen werden?</a:t>
            </a:r>
          </a:p>
          <a:p>
            <a:r>
              <a:rPr lang="de-AT" sz="900" dirty="0">
                <a:latin typeface="+mj-lt"/>
                <a:cs typeface="Chalkduster"/>
              </a:rPr>
              <a:t>Welche Formen von Aufzeichnungen gibt es? Welche Sozialversicherung ist zuständig? ...</a:t>
            </a:r>
            <a:endParaRPr lang="de-DE" sz="900" dirty="0">
              <a:latin typeface="+mj-lt"/>
              <a:cs typeface="Chalkduster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E7289B8-C17A-BF47-8E46-58E98C699744}"/>
              </a:ext>
            </a:extLst>
          </p:cNvPr>
          <p:cNvSpPr txBox="1"/>
          <p:nvPr/>
        </p:nvSpPr>
        <p:spPr>
          <a:xfrm>
            <a:off x="-35002" y="6688580"/>
            <a:ext cx="449674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" b="1" dirty="0"/>
              <a:t>Gewerberechtlicher Geschäftsführer </a:t>
            </a:r>
            <a:r>
              <a:rPr lang="de-DE" sz="600" dirty="0"/>
              <a:t>notwendig für Einzelunternehmer (ohne Befähigungsnachweis) Personen- und Kapitalgesellschaften</a:t>
            </a:r>
          </a:p>
        </p:txBody>
      </p:sp>
    </p:spTree>
    <p:extLst>
      <p:ext uri="{BB962C8B-B14F-4D97-AF65-F5344CB8AC3E}">
        <p14:creationId xmlns:p14="http://schemas.microsoft.com/office/powerpoint/2010/main" val="300100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Macintosh PowerPoint</Application>
  <PresentationFormat>Bildschirmpräsentation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werner holzheu</dc:creator>
  <cp:lastModifiedBy>Werner Holzheu</cp:lastModifiedBy>
  <cp:revision>179</cp:revision>
  <cp:lastPrinted>2018-11-21T16:34:23Z</cp:lastPrinted>
  <dcterms:created xsi:type="dcterms:W3CDTF">2015-09-21T19:41:13Z</dcterms:created>
  <dcterms:modified xsi:type="dcterms:W3CDTF">2020-08-25T18:41:28Z</dcterms:modified>
</cp:coreProperties>
</file>