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5928"/>
  </p:normalViewPr>
  <p:slideViewPr>
    <p:cSldViewPr snapToGrid="0" snapToObjects="1">
      <p:cViewPr varScale="1">
        <p:scale>
          <a:sx n="90" d="100"/>
          <a:sy n="90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99229-45C4-6948-B85A-6E2B8539B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3BB146-9E20-CB40-8C55-CB33E66A4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3CB60-F69A-4C47-8ECD-7EEC367C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0EE9B-31B1-4945-A00B-D1AB3B54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995238-E751-5B42-AF34-B3E0AFEC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81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86CDC-6514-2043-AD43-D5C215DE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022EF1-72DC-1D4F-9EE8-7920E1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2AEF4-5CD9-7146-8374-08B2FF1A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755C2-E959-6F40-A84A-AF3E3C6D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2C8EF-BB29-8C4B-9AD5-9A343A06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7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FC5724-C18F-4446-94B1-F683B495B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BAB792-9164-2844-B193-912BAB580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11DBCF-A5E8-B644-91B8-561C0D5E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A32B0-FC9A-734F-9622-60EE149D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36B746-AD1E-1E41-80FC-76F5561E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15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9D64C-FA3B-2B42-9846-A9325A59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9270E-5A38-C348-8A2D-5F3BE7A7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B5BF58-93EE-3347-BAFF-539D3452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BFD98D-7ECF-CF43-895D-3553B99A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C7259B-9E56-6B4B-BECF-A9F48629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2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60517-FCF3-554C-8F5B-2033EBE7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86BF62-7373-0543-9F03-9FC47391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79E517-3623-A445-BDF7-05B3E756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824940-C3FD-0C43-854B-DBF3705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96C00C-9AE6-7241-8923-5D42C3E3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5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F30E0-9AA0-4644-B094-ACC6D684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524005-A2AA-A644-9854-53A5CD6F2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5F28BD-53D0-9C48-9FE6-7518934F8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86A147-5184-984A-87DA-34934759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49C0A1-5E18-0445-9434-0C0AD74E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F1AD2-F446-4E4A-8C92-2A7BC361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39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8B50-9BEF-1340-8AE8-C569F67A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B43B8D-329F-5745-B365-728FF7F8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502570-EEBD-C74C-8658-C4408355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731CD1-6181-944D-8C7D-06EE44706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AAAFA9-ADA1-CB4E-8470-60B270A89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9F829C-1725-6942-9109-F4A9025B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489081-ABF9-414B-8F93-DB730AA3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4EB7B5-A347-D44C-8DFD-DFEADC35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77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04E2-B832-E745-B3A5-7B6B42DD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063A03-FD63-B645-88F2-64ED574D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98E505-1D49-444E-A9FF-CAA11C45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9C8CFA-6DAE-2F4B-85BC-5D976758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2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F4791F-02AC-0B4C-9F35-A3B4B3AF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70CF80-6A35-1442-855B-F9BEDF65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C7E96F-3FD8-EB42-9F35-6C408A38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06231-5EDC-5C4D-BE78-5E595B8A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497AB9-6E6F-8D45-9E5F-F3784B82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B29BB0-CA4D-F547-BFA5-B32D2CCEB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88B20-AE2C-3C4D-A9AE-C427AAB1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2C2337-EF89-1749-B3FD-103B55AF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53BB60-B60C-F94C-BD77-65D1D785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BF4C1-B2A5-D74D-BFB8-6D4EDBCD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FD627D-75AD-784A-9916-B127F18BC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E965EB-E3A4-4641-A032-29406966D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39A1C0-0B18-5B4A-AE07-B4993D60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19DE55-8F90-B147-870B-25A5529B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C81BB9-E4D1-3346-A55D-37C0E85D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2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665DE5-6115-F044-97EB-BE0B0A3B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1DABCC-5242-E74C-BD4F-D1F9588F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82A740-3E3E-DC40-A356-07284DC89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F326-939C-3446-BF65-3D14AD3B84A5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F5679F-005C-7E4A-809F-C74806DA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C9913A-D2AC-4D41-936B-43E5E3F9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B6E6-67EC-4746-B66D-68031493A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35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C84F7-2E0E-234B-ADA0-3ABC59101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Zahlungen durchführen </a:t>
            </a:r>
            <a:br>
              <a:rPr lang="de-DE" dirty="0"/>
            </a:br>
            <a:r>
              <a:rPr lang="de-DE" dirty="0"/>
              <a:t>traditionelle und moderne Methoden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1C6A45-1163-6148-9E4F-3E85D4F40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1hlw</a:t>
            </a:r>
          </a:p>
        </p:txBody>
      </p:sp>
    </p:spTree>
    <p:extLst>
      <p:ext uri="{BB962C8B-B14F-4D97-AF65-F5344CB8AC3E}">
        <p14:creationId xmlns:p14="http://schemas.microsoft.com/office/powerpoint/2010/main" val="7904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EDDFFEA-F8C1-5E46-806E-E29CF4F2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6" y="0"/>
            <a:ext cx="9158748" cy="6858000"/>
          </a:xfrm>
          <a:prstGeom prst="rect">
            <a:avLst/>
          </a:prstGeom>
        </p:spPr>
      </p:pic>
      <p:pic>
        <p:nvPicPr>
          <p:cNvPr id="4" name="Bild 59">
            <a:extLst>
              <a:ext uri="{FF2B5EF4-FFF2-40B4-BE49-F238E27FC236}">
                <a16:creationId xmlns:a16="http://schemas.microsoft.com/office/drawing/2014/main" id="{B77911FD-9F1A-1142-9593-CDF2EAC5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76" y="5581562"/>
            <a:ext cx="1278448" cy="585322"/>
          </a:xfrm>
          <a:prstGeom prst="rect">
            <a:avLst/>
          </a:prstGeom>
        </p:spPr>
      </p:pic>
      <p:pic>
        <p:nvPicPr>
          <p:cNvPr id="5" name="Bild 60">
            <a:extLst>
              <a:ext uri="{FF2B5EF4-FFF2-40B4-BE49-F238E27FC236}">
                <a16:creationId xmlns:a16="http://schemas.microsoft.com/office/drawing/2014/main" id="{FD352160-1127-474F-B036-93D84F2A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874" y="3100656"/>
            <a:ext cx="1441403" cy="982246"/>
          </a:xfrm>
          <a:prstGeom prst="rect">
            <a:avLst/>
          </a:prstGeom>
        </p:spPr>
      </p:pic>
      <p:pic>
        <p:nvPicPr>
          <p:cNvPr id="6" name="Bild 1">
            <a:extLst>
              <a:ext uri="{FF2B5EF4-FFF2-40B4-BE49-F238E27FC236}">
                <a16:creationId xmlns:a16="http://schemas.microsoft.com/office/drawing/2014/main" id="{7D2964CC-4C78-BB4F-A8CB-41DE60BE3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16" y="3657600"/>
            <a:ext cx="791993" cy="59581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01E4C33-4DB7-0C46-9832-DCE0A93F5BB7}"/>
              </a:ext>
            </a:extLst>
          </p:cNvPr>
          <p:cNvSpPr txBox="1"/>
          <p:nvPr/>
        </p:nvSpPr>
        <p:spPr>
          <a:xfrm>
            <a:off x="1800225" y="4114911"/>
            <a:ext cx="183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Scheck und Wechsel</a:t>
            </a:r>
          </a:p>
        </p:txBody>
      </p:sp>
    </p:spTree>
    <p:extLst>
      <p:ext uri="{BB962C8B-B14F-4D97-AF65-F5344CB8AC3E}">
        <p14:creationId xmlns:p14="http://schemas.microsoft.com/office/powerpoint/2010/main" val="3374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6E34FC9-DB01-5647-9526-2AA6BFDA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07" y="0"/>
            <a:ext cx="9151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55838C2-EA29-F64F-A960-171E7C8C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11" y="0"/>
            <a:ext cx="967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DC82DEC-E43E-1842-A308-1002FB36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07" y="0"/>
            <a:ext cx="9655986" cy="6858000"/>
          </a:xfrm>
          <a:prstGeom prst="rect">
            <a:avLst/>
          </a:prstGeom>
        </p:spPr>
      </p:pic>
      <p:pic>
        <p:nvPicPr>
          <p:cNvPr id="4" name="Bild 1">
            <a:extLst>
              <a:ext uri="{FF2B5EF4-FFF2-40B4-BE49-F238E27FC236}">
                <a16:creationId xmlns:a16="http://schemas.microsoft.com/office/drawing/2014/main" id="{D50FF25D-974E-6444-9138-413C16357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1" y="1925489"/>
            <a:ext cx="1060537" cy="7978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609656-2302-4B42-A1C6-C204677C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46" y="2813050"/>
            <a:ext cx="1344885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3D132C4-E76E-5847-8D1F-E74508CD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3" y="0"/>
            <a:ext cx="975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Breitbild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Zahlungen durchführen  traditionelle und moderne Methoden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Lösungen Zahlungen durchführen</dc:title>
  <dc:creator>Werner Holzheu</dc:creator>
  <cp:lastModifiedBy>Werner Holzheu</cp:lastModifiedBy>
  <cp:revision>14</cp:revision>
  <dcterms:created xsi:type="dcterms:W3CDTF">2020-06-02T18:07:39Z</dcterms:created>
  <dcterms:modified xsi:type="dcterms:W3CDTF">2020-06-02T21:15:54Z</dcterms:modified>
</cp:coreProperties>
</file>