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934"/>
  </p:normalViewPr>
  <p:slideViewPr>
    <p:cSldViewPr snapToGrid="0" snapToObjects="1">
      <p:cViewPr>
        <p:scale>
          <a:sx n="92" d="100"/>
          <a:sy n="92" d="100"/>
        </p:scale>
        <p:origin x="112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810588-8327-CF4E-997C-0FA1B93B05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35FC283-95AE-5D4A-B051-EECDF5245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7A63F4C-22CA-494D-ACAC-8CE2CFD4E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A03C2-69CD-1341-95BE-30B085A041D0}" type="datetimeFigureOut">
              <a:rPr lang="de-DE" smtClean="0"/>
              <a:t>13.04.20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63D9B0E-F662-DD4C-B285-D3D14A909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7E8B2A-D3F4-B64F-8798-515BC3AEF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400D-4DC5-8744-9A59-A5B6C4A832D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9364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257B42-54FA-6747-AB2D-8ED10FC0B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87CC0B2-683D-804F-BA56-9BB37054C1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C658FAE-5DA4-EE45-A407-8CB850940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A03C2-69CD-1341-95BE-30B085A041D0}" type="datetimeFigureOut">
              <a:rPr lang="de-DE" smtClean="0"/>
              <a:t>13.04.20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85C0E1-FDCE-7641-9F27-ABD016371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33B5F9-BDFC-7F45-BACC-71827B337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400D-4DC5-8744-9A59-A5B6C4A832D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1380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6616F0F-7694-0A4E-8E9F-C75EDA18A3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6527F9E-451E-9341-86BA-54C98E383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D2BF316-3996-7442-8A69-18CAB62DC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A03C2-69CD-1341-95BE-30B085A041D0}" type="datetimeFigureOut">
              <a:rPr lang="de-DE" smtClean="0"/>
              <a:t>13.04.20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AFF4C67-9D3E-1E46-8109-06C98D395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5B07C57-6D0A-3F43-98F7-BE5A56674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400D-4DC5-8744-9A59-A5B6C4A832D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2625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FAF96A-D35F-7947-868B-A9A92C8A6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C4D037-8F70-D642-952B-E99B22EF4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66A0120-63F5-374A-A5A3-5C7E31C3B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A03C2-69CD-1341-95BE-30B085A041D0}" type="datetimeFigureOut">
              <a:rPr lang="de-DE" smtClean="0"/>
              <a:t>13.04.20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14CC818-918E-C244-9612-0B7669342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478B642-4D4B-8344-B75F-8F541548A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400D-4DC5-8744-9A59-A5B6C4A832D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155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22BAE2-87C6-594F-AA22-E91D1D015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266BD87-FD60-1844-BD16-55F2C6701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2AD20F0-B76F-6A4A-8244-BA2FFFCFA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A03C2-69CD-1341-95BE-30B085A041D0}" type="datetimeFigureOut">
              <a:rPr lang="de-DE" smtClean="0"/>
              <a:t>13.04.20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488B0B8-2FBF-704A-8609-4F6CA0172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982023C-D18B-0948-B084-77B30975A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400D-4DC5-8744-9A59-A5B6C4A832D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7166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5C93E1-7B9E-9249-B8D0-A5835339B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0FEA05-41A0-2349-91B5-8B81B9B542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505C599-AF5B-2246-9BDF-E7F6C63F7F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29A4BE6-2043-1748-8845-1B7F4C917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A03C2-69CD-1341-95BE-30B085A041D0}" type="datetimeFigureOut">
              <a:rPr lang="de-DE" smtClean="0"/>
              <a:t>13.04.20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7174E32-4565-5B48-BFDE-D568935FA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DA55FA3-E7BF-4249-A7EB-057B16A59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400D-4DC5-8744-9A59-A5B6C4A832D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2511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F5139C-8835-F24F-8640-D788A5258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38A71A4-0B01-2F41-8A93-265F914A6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8D6EDE7-8BD4-D542-89F0-E7EF12EDD5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FD200E8-DF77-2B46-B459-369562F17D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07B9229-BBB1-CB44-AB63-29C3D5F4D7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7DCD7A7-4E43-7C41-BA0F-BD85878B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A03C2-69CD-1341-95BE-30B085A041D0}" type="datetimeFigureOut">
              <a:rPr lang="de-DE" smtClean="0"/>
              <a:t>13.04.20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2EEC96C-C86A-E444-82B1-2F368E788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E8EAE96-E480-2C48-B088-AC3233AC2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400D-4DC5-8744-9A59-A5B6C4A832D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2756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90DD72-E9E0-EB43-BA68-0A3840D78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6688952-68D2-5D4B-875A-04318C355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A03C2-69CD-1341-95BE-30B085A041D0}" type="datetimeFigureOut">
              <a:rPr lang="de-DE" smtClean="0"/>
              <a:t>13.04.20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9482A8D-6D12-0441-B5CC-4E14EE378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06191A8-09F5-A245-BE39-A03C58403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400D-4DC5-8744-9A59-A5B6C4A832D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5963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D843F03-9DAD-7844-86A0-75C6AFE3E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A03C2-69CD-1341-95BE-30B085A041D0}" type="datetimeFigureOut">
              <a:rPr lang="de-DE" smtClean="0"/>
              <a:t>13.04.20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D10739A-CAD7-E541-9093-402C7C073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B7ECD2-944C-C641-BF3D-D0EB6BB59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400D-4DC5-8744-9A59-A5B6C4A832D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4132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85A9EB-0632-E34D-B3D9-67610000B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B7D7587-1F61-854B-919F-C3402255F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BC3EC0D-70F3-E546-95D1-992A17592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29E4977-224D-974F-A0D0-65B1A8CF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A03C2-69CD-1341-95BE-30B085A041D0}" type="datetimeFigureOut">
              <a:rPr lang="de-DE" smtClean="0"/>
              <a:t>13.04.20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676D363-CA00-AB49-B845-43BCDDDD0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AE97AC4-8397-5E40-853F-0A7FA7620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400D-4DC5-8744-9A59-A5B6C4A832D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2948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1B7B3D-AC11-DD47-90C0-E5DB6FD50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ABDF153-E078-8647-A30A-66FB491CFB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844E695-E817-BE44-B269-B8329EDBB2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E9F0C0F-3D25-D644-AC60-23D273533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A03C2-69CD-1341-95BE-30B085A041D0}" type="datetimeFigureOut">
              <a:rPr lang="de-DE" smtClean="0"/>
              <a:t>13.04.20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8D0A30A-C8F5-6B4B-86DE-58C9A4BFC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7F3DC33-2502-B948-A1D7-D0C855950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400D-4DC5-8744-9A59-A5B6C4A832D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6753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C2706F9-CB77-9941-A0B5-1FEA3BE2B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887CA57-C670-424E-AD85-D61C7D1C4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E891564-7D54-7248-B0E9-167D30CDD6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A03C2-69CD-1341-95BE-30B085A041D0}" type="datetimeFigureOut">
              <a:rPr lang="de-DE" smtClean="0"/>
              <a:t>13.04.20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A8C20C3-0971-C142-8E22-32F9B80CC7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83679B-02C0-A444-8342-BB12F309AE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D400D-4DC5-8744-9A59-A5B6C4A832D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5738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407602-44D6-5247-A6A0-72BFC22D16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6984" y="1041400"/>
            <a:ext cx="5404666" cy="2387600"/>
          </a:xfrm>
        </p:spPr>
        <p:txBody>
          <a:bodyPr/>
          <a:lstStyle/>
          <a:p>
            <a:pPr algn="l"/>
            <a:r>
              <a:rPr lang="de-DE" dirty="0"/>
              <a:t>Musterlösung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1A88E3-13BB-9D4D-A784-6AE5590B8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1382" y="3602038"/>
            <a:ext cx="5603731" cy="1655762"/>
          </a:xfrm>
        </p:spPr>
        <p:txBody>
          <a:bodyPr>
            <a:normAutofit fontScale="85000" lnSpcReduction="10000"/>
          </a:bodyPr>
          <a:lstStyle/>
          <a:p>
            <a:r>
              <a:rPr lang="de-DE" dirty="0"/>
              <a:t>Schriftverkehr</a:t>
            </a:r>
          </a:p>
          <a:p>
            <a:r>
              <a:rPr lang="de-DE" dirty="0"/>
              <a:t>Kaufvertrag</a:t>
            </a:r>
          </a:p>
          <a:p>
            <a:pPr marL="457200" indent="-457200">
              <a:buAutoNum type="alphaLcParenR"/>
            </a:pPr>
            <a:r>
              <a:rPr lang="de-DE" dirty="0"/>
              <a:t>aus Sicht Wirtshaus Brauerei </a:t>
            </a:r>
            <a:r>
              <a:rPr lang="de-DE" dirty="0" err="1"/>
              <a:t>Machtling</a:t>
            </a:r>
            <a:r>
              <a:rPr lang="de-DE" dirty="0"/>
              <a:t> S. 2-4</a:t>
            </a:r>
          </a:p>
          <a:p>
            <a:pPr marL="457200" indent="-457200">
              <a:buAutoNum type="alphaLcParenR"/>
            </a:pPr>
            <a:r>
              <a:rPr lang="de-DE" dirty="0"/>
              <a:t>aus Sicht Restaurant Weinbau Vino S. 5-7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88BCD1E-60EF-A04A-925F-68936B2D5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305" y="630044"/>
            <a:ext cx="3689533" cy="559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11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5694618C-C85D-F94B-8DB7-C8324E5CB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14" y="0"/>
            <a:ext cx="5230519" cy="6858000"/>
          </a:xfrm>
          <a:prstGeom prst="rect">
            <a:avLst/>
          </a:prstGeom>
        </p:spPr>
      </p:pic>
      <p:pic>
        <p:nvPicPr>
          <p:cNvPr id="9" name="Grafik 8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79EFB96D-E9CB-C440-B630-7819B03CE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390" y="0"/>
            <a:ext cx="4619696" cy="6858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D4459DA-912F-6C46-9BA3-7CE51DFBD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36" y="0"/>
            <a:ext cx="928082" cy="127123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6A0CB8F-75B7-2D41-A32B-6C1A1DA790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1790" y="0"/>
            <a:ext cx="11176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08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3B9DDF9-29CC-B541-8105-5E993DA31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825" y="354572"/>
            <a:ext cx="4848175" cy="650342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64A706C-DDF2-D74F-AF8F-B211E4C08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1954" y="354570"/>
            <a:ext cx="4454661" cy="650342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29FF669-6B09-454F-8F48-83CC4CFE2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8" y="0"/>
            <a:ext cx="1104900" cy="14478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C3C919C-12A9-1742-B5B9-D1EC29887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7054" y="19050"/>
            <a:ext cx="11049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46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A0E51F8-5EBF-334B-AF46-D0C7923A0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169" y="501805"/>
            <a:ext cx="4827831" cy="635619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BA7029C-C64D-CB4C-A7C1-C0E50C031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131" y="345688"/>
            <a:ext cx="4214913" cy="651231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923AD6B-7571-0E4B-930D-863539682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8" y="0"/>
            <a:ext cx="1092200" cy="14224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F16E061-03D2-654E-95E8-2422EDD67C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5426" y="0"/>
            <a:ext cx="11176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52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74ED216-6BD0-3F4D-BFB6-ADC33EDCC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534" y="479502"/>
            <a:ext cx="4220485" cy="589899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C941AAF-4BA2-3A4E-A177-7E3A2BFF6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459" y="557561"/>
            <a:ext cx="4127270" cy="630043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9EBE21F-5E23-2D4C-B631-BF81CC5E3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36" y="0"/>
            <a:ext cx="928082" cy="127123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F673C08-8CE7-864D-9D48-D032381FBD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1790" y="0"/>
            <a:ext cx="11176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94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7194263-7E65-DB41-9EA2-4D1B3FBD8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317" y="880945"/>
            <a:ext cx="4247055" cy="567597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E6B69E4-81A6-E34B-AAED-EE0EF0B2C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8804" y="780583"/>
            <a:ext cx="3943196" cy="597705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E4BFA75-CF74-DF4D-AF69-0B0A8C7DB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8" y="0"/>
            <a:ext cx="1104900" cy="14478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B5B7032-5527-714B-9580-D8B5C3E93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7054" y="19050"/>
            <a:ext cx="11049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70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FA74218-3193-A344-AA13-7A1B031EF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707" y="825190"/>
            <a:ext cx="4389796" cy="603281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124694F-3FC4-AA4E-8DD6-93AF1F070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4382" y="825190"/>
            <a:ext cx="4137509" cy="603281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F686A1F-9C33-8F4A-B3E5-E1FD28642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8" y="0"/>
            <a:ext cx="1092200" cy="14224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82EAA88-8768-4B4B-ADFF-277EFCBFA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5426" y="0"/>
            <a:ext cx="11176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586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</Words>
  <Application>Microsoft Macintosh PowerPoint</Application>
  <PresentationFormat>Breitbild</PresentationFormat>
  <Paragraphs>5</Paragraphs>
  <Slides>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</vt:lpstr>
      <vt:lpstr>Musterlösung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Musterlösung </dc:title>
  <dc:creator>Werner Holzheu</dc:creator>
  <cp:lastModifiedBy>Werner Holzheu</cp:lastModifiedBy>
  <cp:revision>4</cp:revision>
  <dcterms:created xsi:type="dcterms:W3CDTF">2020-04-13T12:13:17Z</dcterms:created>
  <dcterms:modified xsi:type="dcterms:W3CDTF">2020-04-13T12:37:27Z</dcterms:modified>
</cp:coreProperties>
</file>