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2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3C5E70-3F88-47AE-AA12-9C439587179B}" v="145" dt="2020-02-19T21:28:28.0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E9322B-E0D4-412D-8E42-F8CD4449B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A619C01-6D55-462A-939F-83B53FE57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E529FE-3C1C-4B78-B74B-5103F5165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0D82-41D1-4F27-96FC-D2B34093680C}" type="datetimeFigureOut">
              <a:rPr lang="de-AT" smtClean="0"/>
              <a:t>26.03.20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E58B2D-027D-491A-91CD-0904E348B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F99A8E-EE4C-4581-ABB0-B96C87040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3358-8A43-47ED-87BA-AEC09A2231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4821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4DB35-22ED-45ED-9C82-1238583DA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8FCBF73-581E-41A4-9A09-9994BF841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A26853-E480-436B-88AB-567F5A0DB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0D82-41D1-4F27-96FC-D2B34093680C}" type="datetimeFigureOut">
              <a:rPr lang="de-AT" smtClean="0"/>
              <a:t>26.03.20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07FDA2-0062-4046-A085-8DC0F6153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47AEE1-DC1E-476E-BCF0-128706E91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3358-8A43-47ED-87BA-AEC09A2231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620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0E8D7FE-2F9F-4E26-B7D3-AEB7AE49A6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2120363-E77D-41E3-916F-230ED07E6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0B25F9-3600-44BD-A9B9-E38A82608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0D82-41D1-4F27-96FC-D2B34093680C}" type="datetimeFigureOut">
              <a:rPr lang="de-AT" smtClean="0"/>
              <a:t>26.03.20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5B1F31-69BD-49A6-BEFF-FFCB28313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F54703-253D-4E00-90B6-55C1741A7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3358-8A43-47ED-87BA-AEC09A2231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1786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313F7A-553D-4FD5-AA43-76E248026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870B58-173E-4462-A22F-C4ADC8415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3C3EF4-D253-49F4-BE40-59A8444E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0D82-41D1-4F27-96FC-D2B34093680C}" type="datetimeFigureOut">
              <a:rPr lang="de-AT" smtClean="0"/>
              <a:t>26.03.20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EC2303-C9A3-4684-B188-FAAB2F301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853938-6C24-4AA0-B15E-43DBC0714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3358-8A43-47ED-87BA-AEC09A2231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794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BC7B3E-A9CA-44C6-B0AD-E31B7894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A990303-BC10-4726-A6C2-DDEF03E30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7B0282-5BA0-4C3A-8F97-078D4C07C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0D82-41D1-4F27-96FC-D2B34093680C}" type="datetimeFigureOut">
              <a:rPr lang="de-AT" smtClean="0"/>
              <a:t>26.03.20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55AE1B-D076-4EF9-8B70-7DFCD85D6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2CFF00-D730-4251-A816-C3F0574E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3358-8A43-47ED-87BA-AEC09A2231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8277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4BEDA-C6C0-4E47-A410-FEFF6D746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F2D269-9410-46C9-8F64-959FE16071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A4ACBB8-2389-4342-ACB3-85598FE07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7F806-2712-44FE-9A9F-91FFCD3C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0D82-41D1-4F27-96FC-D2B34093680C}" type="datetimeFigureOut">
              <a:rPr lang="de-AT" smtClean="0"/>
              <a:t>26.03.20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33CF7C4-B276-42F9-ADCE-96E4C24C7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AAA9E2A-A62B-41A5-90E9-A92743F5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3358-8A43-47ED-87BA-AEC09A2231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676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D5A74-33FA-4C59-BC9D-92971CF23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4C48A5-AD3B-4888-A324-300B68CA6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0F52DE4-27EB-4160-AC2F-7F51CBEAE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CA0C598-F4FA-485C-AD41-61F02DB44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1BAD031-8632-456F-B376-ECE1943746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71B74BE-C71E-4FB5-B379-91013DDD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0D82-41D1-4F27-96FC-D2B34093680C}" type="datetimeFigureOut">
              <a:rPr lang="de-AT" smtClean="0"/>
              <a:t>26.03.20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C79FAF5-4A79-4E66-B603-F412400BB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B1955BB-CCB6-48C8-AFC1-D1DD51D67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3358-8A43-47ED-87BA-AEC09A2231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447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FF0259-5255-4E43-99F4-76C21E110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A31C921-C49B-4592-B497-05F23BAB2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0D82-41D1-4F27-96FC-D2B34093680C}" type="datetimeFigureOut">
              <a:rPr lang="de-AT" smtClean="0"/>
              <a:t>26.03.20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2DCF7C-6D6A-4D44-B97C-CAEBF082F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BA2517-6E93-4A71-BB52-3C6F593CC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3358-8A43-47ED-87BA-AEC09A2231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307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5FEC7E0-FE3F-4DDB-8A3E-7AE1653DC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0D82-41D1-4F27-96FC-D2B34093680C}" type="datetimeFigureOut">
              <a:rPr lang="de-AT" smtClean="0"/>
              <a:t>26.03.20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CF9E23D-DD4F-4E3D-915B-70E2767E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F21888-D6FF-48E6-8208-00FF54EDD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3358-8A43-47ED-87BA-AEC09A2231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470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C0DB2-E229-42CB-B139-3813A1F6B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0B5499-DB66-45B5-9AA4-0B5B4ED25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046A807-14BB-4A6D-BAD2-76523A283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C287DDD-FB7E-46B0-8403-6E35E6067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0D82-41D1-4F27-96FC-D2B34093680C}" type="datetimeFigureOut">
              <a:rPr lang="de-AT" smtClean="0"/>
              <a:t>26.03.20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4FCBF65-A375-4010-877E-8BBEA123A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A293B5-61D8-413D-B1C5-685277E53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3358-8A43-47ED-87BA-AEC09A2231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0433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A72B8-0A10-4F75-BB19-E6183511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DF4C53A-A234-4FD7-A5C9-F9E401E55C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1F07DDF-E946-4DBC-8CA1-72F5D5056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466B364-6DA1-43F9-A3A9-EBAD2C438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0D82-41D1-4F27-96FC-D2B34093680C}" type="datetimeFigureOut">
              <a:rPr lang="de-AT" smtClean="0"/>
              <a:t>26.03.20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2FA60A2-9C20-4817-AD88-D5C521E9D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0730387-02FE-4B12-A92F-EE744FD56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3358-8A43-47ED-87BA-AEC09A2231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923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75BB9A4-AF7C-4AA0-A9F1-219EF031A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5922EE2-DB60-4497-B1AF-F36DAFBB0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B516EA-3A40-42EF-BA9E-6E8AD3653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70D82-41D1-4F27-96FC-D2B34093680C}" type="datetimeFigureOut">
              <a:rPr lang="de-AT" smtClean="0"/>
              <a:t>26.03.20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7414C4-FC93-488C-8CCF-3BE665CA8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B70801-4C4D-43A6-90D0-C3B1DA7AE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E3358-8A43-47ED-87BA-AEC09A2231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942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B336257-0DCF-4158-8EA2-D85FB39A0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de-AT" sz="4700">
                <a:solidFill>
                  <a:srgbClr val="FFFFFF"/>
                </a:solidFill>
              </a:rPr>
              <a:t>Wirtschaftsorndnungen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F186531-9B5C-4BA0-9E2B-46DE69574B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de-AT">
                <a:solidFill>
                  <a:srgbClr val="FFFFFF"/>
                </a:solidFill>
              </a:rPr>
              <a:t>Sophie Seidelberger</a:t>
            </a:r>
          </a:p>
        </p:txBody>
      </p:sp>
    </p:spTree>
    <p:extLst>
      <p:ext uri="{BB962C8B-B14F-4D97-AF65-F5344CB8AC3E}">
        <p14:creationId xmlns:p14="http://schemas.microsoft.com/office/powerpoint/2010/main" val="12003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E97FA77A-0404-41B7-A130-428ADC949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50" t="20212" r="23773" b="9084"/>
          <a:stretch/>
        </p:blipFill>
        <p:spPr>
          <a:xfrm>
            <a:off x="1286907" y="0"/>
            <a:ext cx="961818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88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5B236-4F02-44DB-97BB-928E8237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Sozialpartnerschaft in Österreich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569243-3C67-425F-A156-23342807B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400" dirty="0"/>
              <a:t>Freie Entfaltung des Unternehmens </a:t>
            </a:r>
          </a:p>
          <a:p>
            <a:r>
              <a:rPr lang="de-AT" sz="2400" dirty="0"/>
              <a:t>Arbeitnehmer/innen haben eine soziale Absicherung</a:t>
            </a:r>
          </a:p>
          <a:p>
            <a:r>
              <a:rPr lang="de-AT" sz="2400" dirty="0"/>
              <a:t>Kollektivbedürfnisse</a:t>
            </a:r>
          </a:p>
          <a:p>
            <a:r>
              <a:rPr lang="de-AT" sz="2400" dirty="0"/>
              <a:t>Sozialpartnerschaft ist ein wichtiges Element</a:t>
            </a:r>
          </a:p>
          <a:p>
            <a:r>
              <a:rPr lang="de-AT" sz="2400" dirty="0"/>
              <a:t>Ausgleich zwischen der Interessen von Arbeitnehmer und Arbeitgeber</a:t>
            </a:r>
          </a:p>
          <a:p>
            <a:r>
              <a:rPr lang="de-AT" sz="2400" dirty="0"/>
              <a:t>Jeder Partner handelt freiwillig</a:t>
            </a:r>
          </a:p>
          <a:p>
            <a:r>
              <a:rPr lang="de-AT" sz="2400" dirty="0"/>
              <a:t>Leistet ein wichtigen Beitrag für den sozialen Frieden</a:t>
            </a:r>
          </a:p>
        </p:txBody>
      </p:sp>
    </p:spTree>
    <p:extLst>
      <p:ext uri="{BB962C8B-B14F-4D97-AF65-F5344CB8AC3E}">
        <p14:creationId xmlns:p14="http://schemas.microsoft.com/office/powerpoint/2010/main" val="224022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4DED970-FEC9-4332-ADD6-AFF8CC94B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813" t="25990" r="27278" b="14936"/>
          <a:stretch/>
        </p:blipFill>
        <p:spPr>
          <a:xfrm>
            <a:off x="938796" y="-9224"/>
            <a:ext cx="10314408" cy="686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93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07B93F-6AED-4A39-A05B-BF4ABD9C0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Ökosoziale Marktwirtschaft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652264-C5A0-43CC-86A7-620FA9ED8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400" dirty="0"/>
              <a:t>Führt Wirtschaft, Soziales und Umwelt als Synthese zusammen</a:t>
            </a:r>
          </a:p>
          <a:p>
            <a:r>
              <a:rPr lang="de-AT" sz="2400" dirty="0"/>
              <a:t>Kraft der freien Marktwirtschaft</a:t>
            </a:r>
          </a:p>
          <a:p>
            <a:r>
              <a:rPr lang="de-AT" sz="2400" dirty="0"/>
              <a:t>Nachhaltiger Umweltschutz und soziale Fairness als Richtschnur für wirtschaftliches Handeln</a:t>
            </a:r>
          </a:p>
          <a:p>
            <a:r>
              <a:rPr lang="de-AT" sz="2400" dirty="0"/>
              <a:t>1980er in Österreich </a:t>
            </a:r>
          </a:p>
          <a:p>
            <a:r>
              <a:rPr lang="de-AT" sz="2400" dirty="0"/>
              <a:t>Umweltschutz bzw. Umweltverschmutzung zu einem Teil der Preisgestaltung</a:t>
            </a:r>
          </a:p>
          <a:p>
            <a:r>
              <a:rPr lang="de-AT" sz="2400" dirty="0"/>
              <a:t>Nachhaltiges Wirtschaften </a:t>
            </a:r>
          </a:p>
        </p:txBody>
      </p:sp>
    </p:spTree>
    <p:extLst>
      <p:ext uri="{BB962C8B-B14F-4D97-AF65-F5344CB8AC3E}">
        <p14:creationId xmlns:p14="http://schemas.microsoft.com/office/powerpoint/2010/main" val="4097925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B7EE166-8D38-4E57-92EC-D15C3E42D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762" t="24122" r="25965" b="10967"/>
          <a:stretch/>
        </p:blipFill>
        <p:spPr>
          <a:xfrm>
            <a:off x="956648" y="16619"/>
            <a:ext cx="9770704" cy="682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84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890F23-268E-4FDE-BC2D-6F13FC221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1960" y="2018665"/>
            <a:ext cx="10480040" cy="5721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5400" dirty="0"/>
              <a:t>Viel Spaß beim Millionenspiel 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049533F-A6E5-4D2C-8F1D-54F6D0E7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641" y="3429000"/>
            <a:ext cx="2692718" cy="179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79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9FBFED-2702-47AE-A457-7687DC045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de-AT"/>
              <a:t>Definition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2E4789-FD7B-4EB8-B095-4014D9236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r>
              <a:rPr lang="de-AT" sz="2400" dirty="0">
                <a:effectLst/>
              </a:rPr>
              <a:t>Bezeichnet man die Regelung der Wirtschaft in einem Land</a:t>
            </a:r>
          </a:p>
          <a:p>
            <a:r>
              <a:rPr lang="de-AT" sz="2400" dirty="0">
                <a:effectLst/>
              </a:rPr>
              <a:t>Fasst alle Rahmenbedingungen zusammen, innerhalb derer der Wirtschaftsprozess abläuft</a:t>
            </a:r>
          </a:p>
          <a:p>
            <a:r>
              <a:rPr lang="de-AT" sz="2400" dirty="0">
                <a:effectLst/>
              </a:rPr>
              <a:t>Zwei Grundformen: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sz="2400" dirty="0">
                <a:effectLst/>
              </a:rPr>
              <a:t>Marktwirtschaft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sz="2400" dirty="0">
                <a:effectLst/>
              </a:rPr>
              <a:t>Zentralverwaltungswirtschaft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sz="2400" dirty="0">
                <a:effectLst/>
              </a:rPr>
              <a:t>Viele Misch</a:t>
            </a:r>
            <a:r>
              <a:rPr lang="de-AT" sz="2400" dirty="0"/>
              <a:t>formen</a:t>
            </a:r>
            <a:endParaRPr lang="de-AT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39537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9FBFED-2702-47AE-A457-7687DC045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de-AT" dirty="0"/>
              <a:t>Wirtschaftsordnung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2E4789-FD7B-4EB8-B095-4014D9236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r>
              <a:rPr lang="de-AT" sz="2400" dirty="0"/>
              <a:t>Früher durch eine geschlossene Hauswirtschaft organisiert</a:t>
            </a:r>
          </a:p>
          <a:p>
            <a:r>
              <a:rPr lang="de-AT" sz="2400" dirty="0"/>
              <a:t>Heute dominiert Arbeitsteilung</a:t>
            </a:r>
          </a:p>
          <a:p>
            <a:r>
              <a:rPr lang="de-AT" sz="2400" dirty="0"/>
              <a:t>Unternehmen produzieren für den fremden Bedarf</a:t>
            </a:r>
          </a:p>
          <a:p>
            <a:r>
              <a:rPr lang="de-AT" sz="2400" dirty="0"/>
              <a:t>Tauschwirtschaft =&gt; Austausch von Gütern durch Geld</a:t>
            </a:r>
          </a:p>
          <a:p>
            <a:r>
              <a:rPr lang="de-AT" sz="2400" dirty="0"/>
              <a:t>Freie Marktwirtschaft entscheiden selbstständig</a:t>
            </a:r>
          </a:p>
          <a:p>
            <a:r>
              <a:rPr lang="de-AT" sz="2400" dirty="0"/>
              <a:t>Zentralverwaltungswirtschaft ist die Planung vom Staat</a:t>
            </a:r>
          </a:p>
          <a:p>
            <a:endParaRPr lang="de-AT" sz="2400" dirty="0"/>
          </a:p>
          <a:p>
            <a:pPr marL="0" indent="0">
              <a:buNone/>
            </a:pPr>
            <a:endParaRPr lang="de-AT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43467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1DAE2919-BF97-4EFA-8952-A68FD0491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114" t="27858" r="20842" b="28012"/>
          <a:stretch/>
        </p:blipFill>
        <p:spPr>
          <a:xfrm>
            <a:off x="292342" y="1063338"/>
            <a:ext cx="11607316" cy="457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42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99656426-CEE0-4363-A5BA-59D80094D1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762" t="22255" r="23732" b="8165"/>
          <a:stretch/>
        </p:blipFill>
        <p:spPr>
          <a:xfrm>
            <a:off x="1320799" y="122"/>
            <a:ext cx="9550401" cy="685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05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1431C9-BDDF-4517-9519-15656ACD3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Freie Marktwirtschaft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1AAC88-A384-4334-AF9A-F665B178D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sz="2400" b="1" dirty="0"/>
              <a:t>Vorteile</a:t>
            </a:r>
          </a:p>
          <a:p>
            <a:r>
              <a:rPr lang="de-AT" sz="2400" dirty="0"/>
              <a:t>Wirtschaftliche Freiheit &amp; Gewinnstreben </a:t>
            </a:r>
          </a:p>
          <a:p>
            <a:r>
              <a:rPr lang="de-AT" sz="2400" dirty="0"/>
              <a:t>Wettbewerb führt zur Dynamik und Steigerung der Produktivität</a:t>
            </a:r>
          </a:p>
          <a:p>
            <a:pPr marL="0" indent="0">
              <a:buNone/>
            </a:pPr>
            <a:r>
              <a:rPr lang="de-AT" sz="2400" b="1" dirty="0"/>
              <a:t>Nachteile</a:t>
            </a:r>
          </a:p>
          <a:p>
            <a:r>
              <a:rPr lang="de-AT" sz="2400" dirty="0"/>
              <a:t>Die Produktivkräfte drängen in die ertragreichsten Verwendungen, das sind diejenigen, die entweder einen besonders dringenden Massenbedarf oder den Bedarf besonders zahlungsfähiger Schichten decken.</a:t>
            </a:r>
          </a:p>
          <a:p>
            <a:r>
              <a:rPr lang="de-AT" sz="2400" dirty="0"/>
              <a:t>Unausgeglichenheit zwischen Angebot und Nachfrage</a:t>
            </a:r>
          </a:p>
          <a:p>
            <a:r>
              <a:rPr lang="de-AT" sz="2400" dirty="0"/>
              <a:t>Große Unterschiede beim Einkommen und Vermögen durch ungleiche Startbedingungen</a:t>
            </a:r>
          </a:p>
        </p:txBody>
      </p:sp>
    </p:spTree>
    <p:extLst>
      <p:ext uri="{BB962C8B-B14F-4D97-AF65-F5344CB8AC3E}">
        <p14:creationId xmlns:p14="http://schemas.microsoft.com/office/powerpoint/2010/main" val="4130574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2205CA4A-075C-43DE-9102-2DF8D5D07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162" t="20857" r="28710" b="11546"/>
          <a:stretch/>
        </p:blipFill>
        <p:spPr>
          <a:xfrm>
            <a:off x="1726045" y="-9073"/>
            <a:ext cx="8739909" cy="686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3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11E89-2802-4135-95DB-744B9A1E9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Zentralverwaltungswirtschaft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BE79B1-4CF3-40CD-B64D-B2C6F3F17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sz="2400" b="1" dirty="0"/>
              <a:t>Vorteile</a:t>
            </a:r>
          </a:p>
          <a:p>
            <a:r>
              <a:rPr lang="de-AT" sz="2400" dirty="0"/>
              <a:t>Hohes Beschäftigungsniveau</a:t>
            </a:r>
          </a:p>
          <a:p>
            <a:r>
              <a:rPr lang="de-AT" sz="2400" dirty="0"/>
              <a:t>Krisen in der Güterversorgung können ausgeschlossen werden</a:t>
            </a:r>
          </a:p>
          <a:p>
            <a:r>
              <a:rPr lang="de-AT" sz="2400" dirty="0"/>
              <a:t>die Unterdrückung der wirtschaftlich Schwachen kann verhindert werden</a:t>
            </a:r>
          </a:p>
          <a:p>
            <a:pPr marL="0" indent="0">
              <a:buNone/>
            </a:pPr>
            <a:r>
              <a:rPr lang="de-AT" sz="2400" b="1" dirty="0"/>
              <a:t>Nachteile</a:t>
            </a:r>
          </a:p>
          <a:p>
            <a:r>
              <a:rPr lang="de-AT" sz="2400" dirty="0"/>
              <a:t>Schwerfälligkeit des Apparates</a:t>
            </a:r>
          </a:p>
          <a:p>
            <a:r>
              <a:rPr lang="de-AT" sz="2400" dirty="0"/>
              <a:t>Der wirksame Antrieb des Selbstinteresses des Einzelnen ist geringer. Die Impulse wie Zwang sind nicht so effektiv</a:t>
            </a:r>
          </a:p>
          <a:p>
            <a:r>
              <a:rPr lang="de-AT" sz="2400" dirty="0"/>
              <a:t>Keine Konsumfreiheit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11619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4B0E0-0E47-4018-803F-D204E930A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Soziale Marktwirtschaft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696D84-CBB8-419A-A23F-08DD3BC29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400" dirty="0"/>
              <a:t>Nach dem zweiten Weltkrieg war die Wirtschaftsordnung „staatsinterventionistisch“</a:t>
            </a:r>
          </a:p>
          <a:p>
            <a:r>
              <a:rPr lang="de-AT" sz="2400" dirty="0"/>
              <a:t>Mitte der 1960er Übergang zur „sozialen Marktwirtschaft“</a:t>
            </a:r>
          </a:p>
          <a:p>
            <a:r>
              <a:rPr lang="de-AT" sz="2400" dirty="0"/>
              <a:t>Wirtschaftstheorie des Ordoliberalismus</a:t>
            </a:r>
          </a:p>
          <a:p>
            <a:r>
              <a:rPr lang="de-AT" sz="2400" dirty="0"/>
              <a:t>marktkonformen Ordnungsrahmen </a:t>
            </a:r>
          </a:p>
          <a:p>
            <a:r>
              <a:rPr lang="de-AT" sz="2400" dirty="0"/>
              <a:t>Freien Wettbewerb, </a:t>
            </a:r>
            <a:r>
              <a:rPr lang="de-AT" sz="2400" dirty="0" err="1"/>
              <a:t>Konjunktur-und</a:t>
            </a:r>
            <a:r>
              <a:rPr lang="de-AT" sz="2400" dirty="0"/>
              <a:t> Geldwertstabilität und soziale Gerechtigkeit</a:t>
            </a:r>
          </a:p>
          <a:p>
            <a:r>
              <a:rPr lang="de-AT" sz="2400" dirty="0"/>
              <a:t>Verbindung des „Prinzips der Freiheit auf dem Markt“ mit dem des „sozialen Ausgleichs“</a:t>
            </a:r>
          </a:p>
        </p:txBody>
      </p:sp>
    </p:spTree>
    <p:extLst>
      <p:ext uri="{BB962C8B-B14F-4D97-AF65-F5344CB8AC3E}">
        <p14:creationId xmlns:p14="http://schemas.microsoft.com/office/powerpoint/2010/main" val="1016150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</Words>
  <Application>Microsoft Macintosh PowerPoint</Application>
  <PresentationFormat>Breitbild</PresentationFormat>
  <Paragraphs>56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</vt:lpstr>
      <vt:lpstr>Wirtschaftsorndnungen</vt:lpstr>
      <vt:lpstr>Definition</vt:lpstr>
      <vt:lpstr>Wirtschaftsordnung</vt:lpstr>
      <vt:lpstr>PowerPoint-Präsentation</vt:lpstr>
      <vt:lpstr>PowerPoint-Präsentation</vt:lpstr>
      <vt:lpstr>Freie Marktwirtschaft</vt:lpstr>
      <vt:lpstr>PowerPoint-Präsentation</vt:lpstr>
      <vt:lpstr>Zentralverwaltungswirtschaft</vt:lpstr>
      <vt:lpstr>Soziale Marktwirtschaft</vt:lpstr>
      <vt:lpstr>PowerPoint-Präsentation</vt:lpstr>
      <vt:lpstr>Sozialpartnerschaft in Österreich</vt:lpstr>
      <vt:lpstr>PowerPoint-Präsentation</vt:lpstr>
      <vt:lpstr>Ökosoziale Marktwirtschaft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Wirtschaftsorndnungen</dc:title>
  <dc:creator>Sophie Seidelberger</dc:creator>
  <cp:lastModifiedBy>Werner Holzheu</cp:lastModifiedBy>
  <cp:revision>2</cp:revision>
  <dcterms:created xsi:type="dcterms:W3CDTF">2020-02-19T21:20:39Z</dcterms:created>
  <dcterms:modified xsi:type="dcterms:W3CDTF">2020-03-26T07:06:46Z</dcterms:modified>
</cp:coreProperties>
</file>