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8" r:id="rId14"/>
    <p:sldId id="257" r:id="rId1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EA8-D1C6-C945-ACC4-E41D80CF8E7C}" type="datetimeFigureOut">
              <a:rPr lang="de-DE" smtClean="0"/>
              <a:t>18.03.20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590C-9562-9146-9F40-AFA44A846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457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EA8-D1C6-C945-ACC4-E41D80CF8E7C}" type="datetimeFigureOut">
              <a:rPr lang="de-DE" smtClean="0"/>
              <a:t>18.03.20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590C-9562-9146-9F40-AFA44A846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30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EA8-D1C6-C945-ACC4-E41D80CF8E7C}" type="datetimeFigureOut">
              <a:rPr lang="de-DE" smtClean="0"/>
              <a:t>18.03.20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590C-9562-9146-9F40-AFA44A846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7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EA8-D1C6-C945-ACC4-E41D80CF8E7C}" type="datetimeFigureOut">
              <a:rPr lang="de-DE" smtClean="0"/>
              <a:t>18.03.20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590C-9562-9146-9F40-AFA44A846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85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EA8-D1C6-C945-ACC4-E41D80CF8E7C}" type="datetimeFigureOut">
              <a:rPr lang="de-DE" smtClean="0"/>
              <a:t>18.03.20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590C-9562-9146-9F40-AFA44A846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70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EA8-D1C6-C945-ACC4-E41D80CF8E7C}" type="datetimeFigureOut">
              <a:rPr lang="de-DE" smtClean="0"/>
              <a:t>18.03.20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590C-9562-9146-9F40-AFA44A846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54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EA8-D1C6-C945-ACC4-E41D80CF8E7C}" type="datetimeFigureOut">
              <a:rPr lang="de-DE" smtClean="0"/>
              <a:t>18.03.20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590C-9562-9146-9F40-AFA44A846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439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EA8-D1C6-C945-ACC4-E41D80CF8E7C}" type="datetimeFigureOut">
              <a:rPr lang="de-DE" smtClean="0"/>
              <a:t>18.03.20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590C-9562-9146-9F40-AFA44A846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30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EA8-D1C6-C945-ACC4-E41D80CF8E7C}" type="datetimeFigureOut">
              <a:rPr lang="de-DE" smtClean="0"/>
              <a:t>18.03.20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590C-9562-9146-9F40-AFA44A846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683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EA8-D1C6-C945-ACC4-E41D80CF8E7C}" type="datetimeFigureOut">
              <a:rPr lang="de-DE" smtClean="0"/>
              <a:t>18.03.20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590C-9562-9146-9F40-AFA44A846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087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EA8-D1C6-C945-ACC4-E41D80CF8E7C}" type="datetimeFigureOut">
              <a:rPr lang="de-DE" smtClean="0"/>
              <a:t>18.03.20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590C-9562-9146-9F40-AFA44A846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96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6EA8-D1C6-C945-ACC4-E41D80CF8E7C}" type="datetimeFigureOut">
              <a:rPr lang="de-DE" smtClean="0"/>
              <a:t>18.03.20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1590C-9562-9146-9F40-AFA44A846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0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Schriftverkehr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Lehrbuch</a:t>
            </a:r>
          </a:p>
          <a:p>
            <a:r>
              <a:rPr lang="de-DE" dirty="0" smtClean="0"/>
              <a:t>1HRD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668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Bildschirmfoto 2020-03-18 um 10.11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20-03-18 um 10.11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20-03-18 um 10.12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9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5992"/>
            <a:ext cx="8229600" cy="74072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Schriftverkehr zwischen 2 Unternehmen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half" idx="1"/>
          </p:nvPr>
        </p:nvSpPr>
        <p:spPr>
          <a:xfrm>
            <a:off x="248656" y="2601312"/>
            <a:ext cx="3922285" cy="3661768"/>
          </a:xfrm>
        </p:spPr>
        <p:txBody>
          <a:bodyPr>
            <a:noAutofit/>
          </a:bodyPr>
          <a:lstStyle/>
          <a:p>
            <a:pPr lvl="0"/>
            <a:r>
              <a:rPr lang="de-AT" sz="1100" dirty="0"/>
              <a:t>Erstellen Sie eine </a:t>
            </a:r>
            <a:r>
              <a:rPr lang="de-AT" sz="1100" b="1" dirty="0"/>
              <a:t>Anfrage </a:t>
            </a:r>
            <a:r>
              <a:rPr lang="de-AT" sz="1100" dirty="0"/>
              <a:t>an den Weinbaubetrieb Vino und erkundigen Sie sich nach Sortiment, Preisen sowie Liefer- und Zahlungsbedingungen.</a:t>
            </a:r>
            <a:endParaRPr lang="de-DE" sz="1100" dirty="0"/>
          </a:p>
          <a:p>
            <a:pPr lvl="0"/>
            <a:r>
              <a:rPr lang="de-AT" sz="1100" dirty="0"/>
              <a:t>Bearbeiten und beantworten Sie eingehende Anfragen und erstellen Sie ein </a:t>
            </a:r>
            <a:r>
              <a:rPr lang="de-AT" sz="1100" b="1" dirty="0"/>
              <a:t>Angebot</a:t>
            </a:r>
            <a:r>
              <a:rPr lang="de-AT" sz="1100" dirty="0"/>
              <a:t> (verbindlich oder unverbindlich).</a:t>
            </a:r>
            <a:endParaRPr lang="de-DE" sz="1100" dirty="0"/>
          </a:p>
          <a:p>
            <a:pPr lvl="0"/>
            <a:r>
              <a:rPr lang="de-AT" sz="1100" dirty="0"/>
              <a:t>Antworten Sie auf das eingehende Angebot von Frau </a:t>
            </a:r>
            <a:r>
              <a:rPr lang="de-AT" sz="1100" dirty="0" err="1"/>
              <a:t>Wanzer</a:t>
            </a:r>
            <a:r>
              <a:rPr lang="de-AT" sz="1100" dirty="0"/>
              <a:t> und </a:t>
            </a:r>
            <a:r>
              <a:rPr lang="de-AT" sz="1100" b="1" dirty="0"/>
              <a:t>bestellen</a:t>
            </a:r>
            <a:r>
              <a:rPr lang="de-AT" sz="1100" dirty="0"/>
              <a:t> Sie 15 Weinkartons Ihrer Wahl.</a:t>
            </a:r>
            <a:endParaRPr lang="de-DE" sz="1100" dirty="0"/>
          </a:p>
          <a:p>
            <a:pPr lvl="0"/>
            <a:r>
              <a:rPr lang="de-AT" sz="1100" dirty="0"/>
              <a:t>Verfassen Sie eine </a:t>
            </a:r>
            <a:r>
              <a:rPr lang="de-AT" sz="1100" b="1" dirty="0"/>
              <a:t>Auftragsbestätigung,</a:t>
            </a:r>
            <a:r>
              <a:rPr lang="de-AT" sz="1100" dirty="0"/>
              <a:t> wenn eine Bestellung eingeht.</a:t>
            </a:r>
            <a:endParaRPr lang="de-DE" sz="1100" dirty="0"/>
          </a:p>
          <a:p>
            <a:pPr lvl="0"/>
            <a:r>
              <a:rPr lang="de-AT" sz="1100" dirty="0"/>
              <a:t>Entwerfen Sie einen </a:t>
            </a:r>
            <a:r>
              <a:rPr lang="de-AT" sz="1100" b="1" dirty="0"/>
              <a:t>Lieferschein </a:t>
            </a:r>
            <a:r>
              <a:rPr lang="de-AT" sz="1100" dirty="0"/>
              <a:t>für die Lieferung.</a:t>
            </a:r>
            <a:endParaRPr lang="de-DE" sz="1100" dirty="0"/>
          </a:p>
          <a:p>
            <a:pPr lvl="0"/>
            <a:r>
              <a:rPr lang="de-AT" sz="1100" dirty="0"/>
              <a:t>Erstellen Sie eine dem Geschäftsfall entsprechende </a:t>
            </a:r>
            <a:r>
              <a:rPr lang="de-AT" sz="1100" b="1" dirty="0"/>
              <a:t>Rechnung. </a:t>
            </a:r>
            <a:r>
              <a:rPr lang="de-AT" sz="1100" dirty="0"/>
              <a:t>Berücksichtigen Sie dabei die Bestimmungen des UStG.</a:t>
            </a:r>
            <a:endParaRPr lang="de-DE" sz="1100" dirty="0"/>
          </a:p>
          <a:p>
            <a:pPr lvl="0"/>
            <a:r>
              <a:rPr lang="de-AT" sz="1100" dirty="0"/>
              <a:t>Leider kommt es im Zuge des Geschäftes zu einer Unregelmäßigkeit (ihrer Wahl: Gewährleistung, Lieferverzug, Zahlungsverzug, etc.). </a:t>
            </a:r>
            <a:endParaRPr lang="de-DE" sz="1100" dirty="0"/>
          </a:p>
          <a:p>
            <a:pPr lvl="0"/>
            <a:r>
              <a:rPr lang="de-AT" sz="1100" dirty="0"/>
              <a:t>Erstellen Sie den entsprechenden Schriftverkehr und legen Sie ihn in einer Mappe (Schnellheft) ab.</a:t>
            </a:r>
            <a:endParaRPr lang="de-DE" sz="1100" dirty="0"/>
          </a:p>
          <a:p>
            <a:pPr lvl="0"/>
            <a:r>
              <a:rPr lang="de-AT" sz="1100" dirty="0"/>
              <a:t>Erstellen Sie 1 Seite, auf der Sie angeben, wie die Dokumente im Rechnungswesen zu erfassen sind.</a:t>
            </a:r>
            <a:endParaRPr lang="de-DE" sz="1100" dirty="0"/>
          </a:p>
          <a:p>
            <a:pPr lvl="0"/>
            <a:r>
              <a:rPr lang="de-AT" sz="1100" dirty="0"/>
              <a:t>Beschreiben Sie, welche Gesetze bei dem Geschäftsfall zur Andendung kommen</a:t>
            </a:r>
            <a:r>
              <a:rPr lang="de-AT" sz="1100" dirty="0" smtClean="0"/>
              <a:t>.</a:t>
            </a:r>
            <a:endParaRPr lang="de-DE" sz="1100" dirty="0"/>
          </a:p>
        </p:txBody>
      </p:sp>
      <p:sp>
        <p:nvSpPr>
          <p:cNvPr id="14" name="Inhaltsplatzhalter 13"/>
          <p:cNvSpPr>
            <a:spLocks noGrp="1"/>
          </p:cNvSpPr>
          <p:nvPr>
            <p:ph sz="half" idx="2"/>
          </p:nvPr>
        </p:nvSpPr>
        <p:spPr>
          <a:xfrm>
            <a:off x="4925635" y="2601312"/>
            <a:ext cx="4038600" cy="3544974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de-AT" dirty="0"/>
              <a:t>Erstellen Sie eine </a:t>
            </a:r>
            <a:r>
              <a:rPr lang="de-AT" b="1" dirty="0"/>
              <a:t>Anfrage </a:t>
            </a:r>
            <a:r>
              <a:rPr lang="de-AT" dirty="0"/>
              <a:t>an die Wirtshausbrauerei </a:t>
            </a:r>
            <a:r>
              <a:rPr lang="de-AT" dirty="0" err="1"/>
              <a:t>Machtling</a:t>
            </a:r>
            <a:r>
              <a:rPr lang="de-AT" dirty="0"/>
              <a:t> und erkundigen Sie sich nach Sortiment, Preisen sowie Liefer- und Zahlungsbedingungen</a:t>
            </a:r>
            <a:r>
              <a:rPr lang="de-AT" dirty="0" smtClean="0"/>
              <a:t>.</a:t>
            </a:r>
          </a:p>
          <a:p>
            <a:pPr marL="0" lvl="0" indent="0">
              <a:buNone/>
            </a:pPr>
            <a:endParaRPr lang="de-DE" dirty="0"/>
          </a:p>
          <a:p>
            <a:pPr lvl="0"/>
            <a:r>
              <a:rPr lang="de-AT" dirty="0"/>
              <a:t>Bearbeiten und beantworten Sie eingehende Anfragen und erstellen Sie ein </a:t>
            </a:r>
            <a:r>
              <a:rPr lang="de-AT" b="1" dirty="0"/>
              <a:t>Angebot (</a:t>
            </a:r>
            <a:r>
              <a:rPr lang="de-AT" dirty="0"/>
              <a:t>verbindlich oder unverbindlich).</a:t>
            </a:r>
            <a:endParaRPr lang="de-DE" dirty="0"/>
          </a:p>
          <a:p>
            <a:pPr lvl="0"/>
            <a:r>
              <a:rPr lang="de-AT" dirty="0"/>
              <a:t>Antworten Sie auf das eingehende Angebot der </a:t>
            </a:r>
            <a:r>
              <a:rPr lang="de-AT" dirty="0" err="1"/>
              <a:t>Machtling</a:t>
            </a:r>
            <a:r>
              <a:rPr lang="de-AT" dirty="0"/>
              <a:t> OG und </a:t>
            </a:r>
            <a:r>
              <a:rPr lang="de-AT" b="1" dirty="0"/>
              <a:t>bestellen</a:t>
            </a:r>
            <a:r>
              <a:rPr lang="de-AT" dirty="0"/>
              <a:t> Sie 10 Kisten Bier Ihrer Wahl.</a:t>
            </a:r>
            <a:endParaRPr lang="de-DE" dirty="0"/>
          </a:p>
          <a:p>
            <a:pPr lvl="0"/>
            <a:r>
              <a:rPr lang="de-AT" dirty="0"/>
              <a:t>Verfassen Sie eine </a:t>
            </a:r>
            <a:r>
              <a:rPr lang="de-AT" b="1" dirty="0"/>
              <a:t>Auftragsbestätigung</a:t>
            </a:r>
            <a:r>
              <a:rPr lang="de-AT" dirty="0"/>
              <a:t>, wenn eine Bestellung eingeht.</a:t>
            </a:r>
            <a:endParaRPr lang="de-DE" dirty="0"/>
          </a:p>
          <a:p>
            <a:pPr lvl="0"/>
            <a:r>
              <a:rPr lang="de-AT" dirty="0"/>
              <a:t>Entwerfen Sie einen </a:t>
            </a:r>
            <a:r>
              <a:rPr lang="de-AT" b="1" dirty="0"/>
              <a:t>Lieferschein </a:t>
            </a:r>
            <a:r>
              <a:rPr lang="de-AT" dirty="0"/>
              <a:t>für den Geschäftsfall.</a:t>
            </a:r>
            <a:endParaRPr lang="de-DE" dirty="0"/>
          </a:p>
          <a:p>
            <a:pPr lvl="0"/>
            <a:r>
              <a:rPr lang="de-AT" dirty="0"/>
              <a:t>Erstellen Sie eine dem Geschäftsfall entsprechende </a:t>
            </a:r>
            <a:r>
              <a:rPr lang="de-AT" b="1" dirty="0"/>
              <a:t>Rechnung. </a:t>
            </a:r>
            <a:r>
              <a:rPr lang="de-AT" dirty="0"/>
              <a:t>Berücksichtigen Sie dabei die Bestimmungen des UStG. </a:t>
            </a:r>
            <a:endParaRPr lang="de-DE" dirty="0"/>
          </a:p>
          <a:p>
            <a:pPr lvl="0"/>
            <a:r>
              <a:rPr lang="de-AT" dirty="0"/>
              <a:t>Leider kommt es im Zuge des Geschäftes zu einer Unregelmäßigkeit (ihrer Wahl: Gewährleistung, Lieferverzug, Zahlungsverzug, etc.). </a:t>
            </a:r>
            <a:endParaRPr lang="de-DE" dirty="0"/>
          </a:p>
          <a:p>
            <a:pPr lvl="0"/>
            <a:r>
              <a:rPr lang="de-AT" dirty="0"/>
              <a:t>Erstellen Sie den entsprechenden Schriftverkehr und legen sie ihn in einer Mappe (Schnellheft) ab.</a:t>
            </a:r>
            <a:endParaRPr lang="de-DE" dirty="0"/>
          </a:p>
          <a:p>
            <a:pPr lvl="0"/>
            <a:r>
              <a:rPr lang="de-AT" dirty="0"/>
              <a:t>Erstellen Sie 1 Seite, auf der Sie angeben, wie die Dokumente im Rechnungswesen zu erfassen sind.</a:t>
            </a:r>
            <a:endParaRPr lang="de-DE" dirty="0"/>
          </a:p>
          <a:p>
            <a:pPr lvl="0"/>
            <a:r>
              <a:rPr lang="de-AT" dirty="0"/>
              <a:t>Beschreiben Sie, welche Gesetze zur Anwendung bei dem Geschäftsfall zur kommen</a:t>
            </a:r>
            <a:r>
              <a:rPr lang="de-AT" dirty="0" smtClean="0"/>
              <a:t>.</a:t>
            </a:r>
            <a:endParaRPr lang="de-DE" dirty="0"/>
          </a:p>
        </p:txBody>
      </p:sp>
      <p:pic>
        <p:nvPicPr>
          <p:cNvPr id="4" name="Grafik 0" descr="wirtshaus_logo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199" y="886719"/>
            <a:ext cx="1752600" cy="1410970"/>
          </a:xfrm>
          <a:prstGeom prst="rect">
            <a:avLst/>
          </a:prstGeom>
        </p:spPr>
      </p:pic>
      <p:pic>
        <p:nvPicPr>
          <p:cNvPr id="5" name="Grafik 1" descr="vino_logo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488940" y="1253745"/>
            <a:ext cx="3197860" cy="78486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3460750" y="1427207"/>
            <a:ext cx="1333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3460750" y="1790439"/>
            <a:ext cx="1333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53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Bildschirmfoto 2020-03-18 um 10.12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419"/>
            <a:ext cx="9144000" cy="647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9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Bildschirmfoto 2020-03-18 um 10.10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9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20-03-18 um 10.10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20-03-18 um 10.11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20-03-18 um 10.11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1"/>
            <a:ext cx="9144000" cy="653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20-03-18 um 10.11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4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20-03-18 um 10.11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0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20-03-18 um 10.11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</Words>
  <Application>Microsoft Macintosh PowerPoint</Application>
  <PresentationFormat>Bildschirmpräsentation (4:3)</PresentationFormat>
  <Paragraphs>25</Paragraphs>
  <Slides>14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Office-Design</vt:lpstr>
      <vt:lpstr>Schriftverkehr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Schriftverkehr zwischen 2 Unternehmen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Schriftverkehr</dc:title>
  <dc:creator>werner holzheu</dc:creator>
  <cp:lastModifiedBy>werner holzheu</cp:lastModifiedBy>
  <cp:revision>5</cp:revision>
  <dcterms:created xsi:type="dcterms:W3CDTF">2016-03-08T07:45:46Z</dcterms:created>
  <dcterms:modified xsi:type="dcterms:W3CDTF">2020-03-18T09:17:03Z</dcterms:modified>
</cp:coreProperties>
</file>