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06" r:id="rId2"/>
    <p:sldId id="416" r:id="rId3"/>
    <p:sldId id="419" r:id="rId4"/>
    <p:sldId id="423" r:id="rId5"/>
    <p:sldId id="474" r:id="rId6"/>
    <p:sldId id="475" r:id="rId7"/>
    <p:sldId id="476" r:id="rId8"/>
    <p:sldId id="477" r:id="rId9"/>
    <p:sldId id="478" r:id="rId10"/>
    <p:sldId id="479" r:id="rId11"/>
    <p:sldId id="480" r:id="rId12"/>
    <p:sldId id="485" r:id="rId13"/>
    <p:sldId id="481" r:id="rId14"/>
    <p:sldId id="482" r:id="rId15"/>
    <p:sldId id="483" r:id="rId16"/>
    <p:sldId id="484" r:id="rId17"/>
  </p:sldIdLst>
  <p:sldSz cx="9144000" cy="6858000" type="screen4x3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BFB6"/>
    <a:srgbClr val="7030A0"/>
    <a:srgbClr val="6D338C"/>
    <a:srgbClr val="EDE2F6"/>
    <a:srgbClr val="BF99DF"/>
    <a:srgbClr val="E99C01"/>
    <a:srgbClr val="F1A101"/>
    <a:srgbClr val="FEB930"/>
    <a:srgbClr val="FEC95E"/>
    <a:srgbClr val="FEC0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86470" autoAdjust="0"/>
  </p:normalViewPr>
  <p:slideViewPr>
    <p:cSldViewPr>
      <p:cViewPr>
        <p:scale>
          <a:sx n="82" d="100"/>
          <a:sy n="82" d="100"/>
        </p:scale>
        <p:origin x="-1864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-2658" y="-96"/>
      </p:cViewPr>
      <p:guideLst>
        <p:guide orient="horz" pos="3126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2199" tIns="46099" rIns="92199" bIns="46099" rtlCol="0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4813" cy="495300"/>
          </a:xfrm>
          <a:prstGeom prst="rect">
            <a:avLst/>
          </a:prstGeom>
        </p:spPr>
        <p:txBody>
          <a:bodyPr vert="horz" lIns="92199" tIns="46099" rIns="92199" bIns="46099" rtlCol="0"/>
          <a:lstStyle>
            <a:lvl1pPr algn="r">
              <a:defRPr sz="1200"/>
            </a:lvl1pPr>
          </a:lstStyle>
          <a:p>
            <a:pPr>
              <a:defRPr/>
            </a:pPr>
            <a:fld id="{1A5EDD48-B529-4D5B-AFBC-3A1B5782CABE}" type="datetimeFigureOut">
              <a:rPr lang="de-DE"/>
              <a:pPr>
                <a:defRPr/>
              </a:pPr>
              <a:t>15.03.20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4813" cy="495300"/>
          </a:xfrm>
          <a:prstGeom prst="rect">
            <a:avLst/>
          </a:prstGeom>
        </p:spPr>
        <p:txBody>
          <a:bodyPr vert="horz" lIns="92199" tIns="46099" rIns="92199" bIns="4609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1275" y="9429750"/>
            <a:ext cx="2944813" cy="495300"/>
          </a:xfrm>
          <a:prstGeom prst="rect">
            <a:avLst/>
          </a:prstGeom>
        </p:spPr>
        <p:txBody>
          <a:bodyPr vert="horz" lIns="92199" tIns="46099" rIns="92199" bIns="46099" rtlCol="0" anchor="b"/>
          <a:lstStyle>
            <a:lvl1pPr algn="r">
              <a:defRPr sz="1200"/>
            </a:lvl1pPr>
          </a:lstStyle>
          <a:p>
            <a:pPr>
              <a:defRPr/>
            </a:pPr>
            <a:fld id="{8A3646AB-FA70-4F00-B14E-5A6CC9A38F7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36968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99" tIns="46099" rIns="92199" bIns="4609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5475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863" y="0"/>
            <a:ext cx="29448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99" tIns="46099" rIns="92199" bIns="4609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9940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7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99" tIns="46099" rIns="92199" bIns="4609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Formate des Vorlagentextes zu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105478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99" tIns="46099" rIns="92199" bIns="4609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5479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863" y="9431338"/>
            <a:ext cx="29448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99" tIns="46099" rIns="92199" bIns="4609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386DFEB-6689-495D-83F6-DFCE7404B3E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26746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94551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38879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/>
          <p:cNvSpPr>
            <a:spLocks noGrp="1"/>
          </p:cNvSpPr>
          <p:nvPr>
            <p:ph type="pic" sz="quarter" idx="11"/>
          </p:nvPr>
        </p:nvSpPr>
        <p:spPr>
          <a:xfrm>
            <a:off x="2417733" y="1931967"/>
            <a:ext cx="5768975" cy="3870325"/>
          </a:xfrm>
          <a:prstGeom prst="rect">
            <a:avLst/>
          </a:prstGeom>
        </p:spPr>
        <p:txBody>
          <a:bodyPr/>
          <a:lstStyle>
            <a:lvl1pPr algn="ctr">
              <a:buNone/>
              <a:defRPr/>
            </a:lvl1pPr>
          </a:lstStyle>
          <a:p>
            <a:pPr lvl="0"/>
            <a:endParaRPr lang="de-DE" noProof="0" dirty="0" smtClean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2"/>
          </p:nvPr>
        </p:nvSpPr>
        <p:spPr>
          <a:xfrm>
            <a:off x="117414" y="1895454"/>
            <a:ext cx="1277955" cy="4235471"/>
          </a:xfrm>
          <a:prstGeom prst="rect">
            <a:avLst/>
          </a:prstGeom>
        </p:spPr>
        <p:txBody>
          <a:bodyPr/>
          <a:lstStyle>
            <a:lvl1pPr marL="92075" indent="-92075">
              <a:spcBef>
                <a:spcPts val="600"/>
              </a:spcBef>
              <a:buClr>
                <a:schemeClr val="bg2"/>
              </a:buClr>
              <a:buFont typeface="Wingdings" pitchFamily="2" charset="2"/>
              <a:buChar char="§"/>
              <a:defRPr lang="de-DE" sz="1200" b="0" baseline="0" dirty="0" smtClean="0">
                <a:solidFill>
                  <a:schemeClr val="tx1"/>
                </a:solidFill>
                <a:latin typeface="ScalaSansLF-Bold" panose="020B0803060101020104" pitchFamily="34" charset="0"/>
                <a:ea typeface="+mn-ea"/>
                <a:cs typeface="+mn-cs"/>
              </a:defRPr>
            </a:lvl1pPr>
            <a:lvl2pPr marL="265113" indent="-173038">
              <a:tabLst>
                <a:tab pos="265113" algn="l"/>
              </a:tabLst>
              <a:defRPr sz="900"/>
            </a:lvl2pPr>
            <a:lvl3pPr marL="447675" indent="-182563">
              <a:defRPr sz="900"/>
            </a:lvl3pPr>
            <a:lvl4pPr marL="496888" indent="-49213">
              <a:defRPr sz="900"/>
            </a:lvl4pPr>
            <a:lvl5pPr>
              <a:defRPr sz="900"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0"/>
            <a:endParaRPr lang="de-DE" dirty="0" smtClean="0"/>
          </a:p>
        </p:txBody>
      </p:sp>
      <p:sp>
        <p:nvSpPr>
          <p:cNvPr id="6" name="Textplatzhalter 14"/>
          <p:cNvSpPr>
            <a:spLocks noGrp="1"/>
          </p:cNvSpPr>
          <p:nvPr>
            <p:ph type="body" sz="quarter" idx="13"/>
          </p:nvPr>
        </p:nvSpPr>
        <p:spPr>
          <a:xfrm>
            <a:off x="1669247" y="1101439"/>
            <a:ext cx="7320825" cy="511182"/>
          </a:xfrm>
          <a:prstGeom prst="rect">
            <a:avLst/>
          </a:prstGeom>
        </p:spPr>
        <p:txBody>
          <a:bodyPr/>
          <a:lstStyle>
            <a:lvl1pPr marL="92075" indent="-92075">
              <a:spcBef>
                <a:spcPts val="600"/>
              </a:spcBef>
              <a:buClr>
                <a:schemeClr val="bg2"/>
              </a:buClr>
              <a:buFont typeface="Wingdings" pitchFamily="2" charset="2"/>
              <a:buNone/>
              <a:defRPr lang="de-DE" sz="2200" b="0" baseline="0" dirty="0" smtClean="0">
                <a:solidFill>
                  <a:srgbClr val="43BFB6"/>
                </a:solidFill>
                <a:latin typeface="ScalaSansLF-Bold" panose="020B0803060101020104" pitchFamily="34" charset="0"/>
                <a:ea typeface="+mn-ea"/>
                <a:cs typeface="+mn-cs"/>
              </a:defRPr>
            </a:lvl1pPr>
            <a:lvl2pPr marL="265113" indent="-173038">
              <a:tabLst>
                <a:tab pos="265113" algn="l"/>
              </a:tabLst>
              <a:defRPr sz="900"/>
            </a:lvl2pPr>
            <a:lvl3pPr marL="447675" indent="-182563">
              <a:defRPr sz="900"/>
            </a:lvl3pPr>
            <a:lvl4pPr marL="496888" indent="-49213">
              <a:defRPr sz="900"/>
            </a:lvl4pPr>
            <a:lvl5pPr>
              <a:defRPr sz="900"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0"/>
            <a:endParaRPr lang="de-DE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687473" y="1895454"/>
            <a:ext cx="6999327" cy="4416424"/>
          </a:xfrm>
          <a:prstGeom prst="rect">
            <a:avLst/>
          </a:prstGeom>
        </p:spPr>
        <p:txBody>
          <a:bodyPr/>
          <a:lstStyle>
            <a:lvl1pPr>
              <a:buClr>
                <a:schemeClr val="bg2"/>
              </a:buClr>
              <a:buFont typeface="Wingdings" pitchFamily="2" charset="2"/>
              <a:buChar char="§"/>
              <a:defRPr sz="1600">
                <a:latin typeface="ScalaSansLF-Regular" panose="020B0503060101020103" pitchFamily="34" charset="0"/>
              </a:defRPr>
            </a:lvl1pPr>
            <a:lvl2pPr>
              <a:defRPr sz="1400">
                <a:latin typeface="ScalaSansLF-Regular" panose="020B0503060101020103" pitchFamily="34" charset="0"/>
              </a:defRPr>
            </a:lvl2pPr>
            <a:lvl3pPr>
              <a:defRPr sz="1200">
                <a:latin typeface="ScalaSansLF-Regular" panose="020B0503060101020103" pitchFamily="34" charset="0"/>
              </a:defRPr>
            </a:lvl3pPr>
            <a:lvl4pPr>
              <a:defRPr sz="1100">
                <a:latin typeface="ScalaSansLF-Regular" panose="020B0503060101020103" pitchFamily="34" charset="0"/>
              </a:defRPr>
            </a:lvl4pPr>
            <a:lvl5pPr>
              <a:defRPr sz="1000">
                <a:latin typeface="ScalaSansLF-Regular" panose="020B0503060101020103" pitchFamily="34" charset="0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8"/>
          <p:cNvSpPr>
            <a:spLocks noGrp="1"/>
          </p:cNvSpPr>
          <p:nvPr>
            <p:ph sz="quarter" idx="11"/>
          </p:nvPr>
        </p:nvSpPr>
        <p:spPr>
          <a:xfrm>
            <a:off x="1678369" y="215900"/>
            <a:ext cx="5047898" cy="328613"/>
          </a:xfrm>
          <a:prstGeom prst="rect">
            <a:avLst/>
          </a:prstGeom>
        </p:spPr>
        <p:txBody>
          <a:bodyPr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lang="de-DE" sz="2200" b="0" dirty="0" smtClean="0">
                <a:solidFill>
                  <a:schemeClr val="bg2"/>
                </a:solidFill>
                <a:latin typeface="ScalaSansLF-Bold" panose="020B08030601010201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6" name="Textplatzhalter 14"/>
          <p:cNvSpPr>
            <a:spLocks noGrp="1"/>
          </p:cNvSpPr>
          <p:nvPr>
            <p:ph type="body" sz="quarter" idx="12"/>
          </p:nvPr>
        </p:nvSpPr>
        <p:spPr>
          <a:xfrm>
            <a:off x="117414" y="1895454"/>
            <a:ext cx="1277955" cy="4235471"/>
          </a:xfrm>
          <a:prstGeom prst="rect">
            <a:avLst/>
          </a:prstGeom>
        </p:spPr>
        <p:txBody>
          <a:bodyPr/>
          <a:lstStyle>
            <a:lvl1pPr marL="92075" indent="-92075">
              <a:spcBef>
                <a:spcPts val="600"/>
              </a:spcBef>
              <a:buClr>
                <a:schemeClr val="bg2"/>
              </a:buClr>
              <a:buFont typeface="Wingdings" pitchFamily="2" charset="2"/>
              <a:buChar char="§"/>
              <a:defRPr lang="de-DE" sz="1200" b="0" baseline="0" dirty="0" smtClean="0">
                <a:solidFill>
                  <a:schemeClr val="tx1"/>
                </a:solidFill>
                <a:latin typeface="ScalaSansLF-Bold" panose="020B0803060101020104" pitchFamily="34" charset="0"/>
                <a:ea typeface="+mn-ea"/>
                <a:cs typeface="+mn-cs"/>
              </a:defRPr>
            </a:lvl1pPr>
            <a:lvl2pPr marL="265113" indent="-173038">
              <a:tabLst>
                <a:tab pos="265113" algn="l"/>
              </a:tabLst>
              <a:defRPr sz="900"/>
            </a:lvl2pPr>
            <a:lvl3pPr marL="447675" indent="-182563">
              <a:defRPr sz="900"/>
            </a:lvl3pPr>
            <a:lvl4pPr marL="496888" indent="-49213">
              <a:defRPr sz="900"/>
            </a:lvl4pPr>
            <a:lvl5pPr>
              <a:defRPr sz="900"/>
            </a:lvl5pPr>
          </a:lstStyle>
          <a:p>
            <a:pPr marL="92075" lvl="0" indent="-920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</a:pPr>
            <a:r>
              <a:rPr lang="de-DE" dirty="0" smtClean="0"/>
              <a:t>Textmasterformate durch Klicken bearbeiten</a:t>
            </a:r>
          </a:p>
          <a:p>
            <a:pPr lvl="0"/>
            <a:endParaRPr lang="de-DE" dirty="0" smtClean="0"/>
          </a:p>
        </p:txBody>
      </p:sp>
      <p:sp>
        <p:nvSpPr>
          <p:cNvPr id="7" name="Textplatzhalter 14"/>
          <p:cNvSpPr>
            <a:spLocks noGrp="1"/>
          </p:cNvSpPr>
          <p:nvPr>
            <p:ph type="body" sz="quarter" idx="13"/>
          </p:nvPr>
        </p:nvSpPr>
        <p:spPr>
          <a:xfrm>
            <a:off x="1687473" y="1165320"/>
            <a:ext cx="7320825" cy="511182"/>
          </a:xfrm>
          <a:prstGeom prst="rect">
            <a:avLst/>
          </a:prstGeom>
        </p:spPr>
        <p:txBody>
          <a:bodyPr/>
          <a:lstStyle>
            <a:lvl1pPr marL="92075" indent="-92075">
              <a:spcBef>
                <a:spcPts val="600"/>
              </a:spcBef>
              <a:buClr>
                <a:schemeClr val="bg2"/>
              </a:buClr>
              <a:buFont typeface="Wingdings" pitchFamily="2" charset="2"/>
              <a:buNone/>
              <a:defRPr lang="de-DE" sz="2200" b="0" baseline="0" dirty="0" smtClean="0">
                <a:solidFill>
                  <a:srgbClr val="43BFB6"/>
                </a:solidFill>
                <a:latin typeface="ScalaSansLF-Bold" panose="020B0803060101020104" pitchFamily="34" charset="0"/>
                <a:ea typeface="+mn-ea"/>
                <a:cs typeface="+mn-cs"/>
              </a:defRPr>
            </a:lvl1pPr>
            <a:lvl2pPr marL="265113" indent="-173038">
              <a:tabLst>
                <a:tab pos="265113" algn="l"/>
              </a:tabLst>
              <a:defRPr sz="900"/>
            </a:lvl2pPr>
            <a:lvl3pPr marL="447675" indent="-182563">
              <a:defRPr sz="900"/>
            </a:lvl3pPr>
            <a:lvl4pPr marL="496888" indent="-49213">
              <a:defRPr sz="900"/>
            </a:lvl4pPr>
            <a:lvl5pPr>
              <a:defRPr sz="900"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0"/>
            <a:endParaRPr lang="de-DE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417733" y="1566837"/>
            <a:ext cx="6076980" cy="36513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latin typeface="ScalaSansLF-Regular" panose="020B0503060101020103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4" name="Inhaltsplatzhalter 8"/>
          <p:cNvSpPr>
            <a:spLocks noGrp="1"/>
          </p:cNvSpPr>
          <p:nvPr>
            <p:ph sz="quarter" idx="11"/>
          </p:nvPr>
        </p:nvSpPr>
        <p:spPr>
          <a:xfrm>
            <a:off x="1678369" y="215900"/>
            <a:ext cx="5011385" cy="328613"/>
          </a:xfrm>
          <a:prstGeom prst="rect">
            <a:avLst/>
          </a:prstGeom>
        </p:spPr>
        <p:txBody>
          <a:bodyPr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lang="de-DE" sz="2200" b="0" dirty="0" smtClean="0">
                <a:solidFill>
                  <a:schemeClr val="bg2"/>
                </a:solidFill>
                <a:latin typeface="ScalaSansLF-Bold" panose="020B08030601010201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5" name="Textplatzhalter 14"/>
          <p:cNvSpPr>
            <a:spLocks noGrp="1"/>
          </p:cNvSpPr>
          <p:nvPr>
            <p:ph type="body" sz="quarter" idx="12"/>
          </p:nvPr>
        </p:nvSpPr>
        <p:spPr>
          <a:xfrm>
            <a:off x="117414" y="1895454"/>
            <a:ext cx="1277955" cy="4235471"/>
          </a:xfrm>
          <a:prstGeom prst="rect">
            <a:avLst/>
          </a:prstGeom>
        </p:spPr>
        <p:txBody>
          <a:bodyPr/>
          <a:lstStyle>
            <a:lvl1pPr marL="92075" indent="-92075">
              <a:spcBef>
                <a:spcPts val="600"/>
              </a:spcBef>
              <a:buClr>
                <a:schemeClr val="bg2"/>
              </a:buClr>
              <a:buFont typeface="Wingdings" pitchFamily="2" charset="2"/>
              <a:buChar char="§"/>
              <a:defRPr lang="de-DE" sz="1200" b="0" baseline="0" dirty="0" smtClean="0">
                <a:solidFill>
                  <a:schemeClr val="tx1"/>
                </a:solidFill>
                <a:latin typeface="ScalaSansLF-Bold" panose="020B0803060101020104" pitchFamily="34" charset="0"/>
                <a:ea typeface="+mn-ea"/>
                <a:cs typeface="+mn-cs"/>
              </a:defRPr>
            </a:lvl1pPr>
            <a:lvl2pPr marL="265113" indent="-173038">
              <a:tabLst>
                <a:tab pos="265113" algn="l"/>
              </a:tabLst>
              <a:defRPr sz="900"/>
            </a:lvl2pPr>
            <a:lvl3pPr marL="447675" indent="-182563">
              <a:defRPr sz="900"/>
            </a:lvl3pPr>
            <a:lvl4pPr marL="496888" indent="-49213">
              <a:defRPr sz="900"/>
            </a:lvl4pPr>
            <a:lvl5pPr>
              <a:defRPr sz="900"/>
            </a:lvl5pPr>
          </a:lstStyle>
          <a:p>
            <a:pPr marL="92075" lvl="0" indent="-920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</a:pPr>
            <a:r>
              <a:rPr lang="de-DE" dirty="0" smtClean="0"/>
              <a:t>Textmasterformate durch Klicken bearbeiten</a:t>
            </a:r>
          </a:p>
          <a:p>
            <a:pPr lvl="0"/>
            <a:endParaRPr lang="de-DE" dirty="0" smtClean="0"/>
          </a:p>
        </p:txBody>
      </p:sp>
      <p:sp>
        <p:nvSpPr>
          <p:cNvPr id="7" name="Textplatzhalter 14"/>
          <p:cNvSpPr>
            <a:spLocks noGrp="1"/>
          </p:cNvSpPr>
          <p:nvPr>
            <p:ph type="body" sz="quarter" idx="13"/>
          </p:nvPr>
        </p:nvSpPr>
        <p:spPr>
          <a:xfrm>
            <a:off x="1687473" y="1165320"/>
            <a:ext cx="7320825" cy="511182"/>
          </a:xfrm>
          <a:prstGeom prst="rect">
            <a:avLst/>
          </a:prstGeom>
        </p:spPr>
        <p:txBody>
          <a:bodyPr/>
          <a:lstStyle>
            <a:lvl1pPr marL="92075" indent="-92075">
              <a:spcBef>
                <a:spcPts val="600"/>
              </a:spcBef>
              <a:buClr>
                <a:schemeClr val="bg2"/>
              </a:buClr>
              <a:buFont typeface="Wingdings" pitchFamily="2" charset="2"/>
              <a:buNone/>
              <a:defRPr lang="de-DE" sz="2200" b="0" baseline="0" dirty="0" smtClean="0">
                <a:solidFill>
                  <a:srgbClr val="43BFB6"/>
                </a:solidFill>
                <a:latin typeface="ScalaSansLF-Bold" panose="020B0803060101020104" pitchFamily="34" charset="0"/>
                <a:ea typeface="+mn-ea"/>
                <a:cs typeface="+mn-cs"/>
              </a:defRPr>
            </a:lvl1pPr>
            <a:lvl2pPr marL="265113" indent="-173038">
              <a:tabLst>
                <a:tab pos="265113" algn="l"/>
              </a:tabLst>
              <a:defRPr sz="900"/>
            </a:lvl2pPr>
            <a:lvl3pPr marL="447675" indent="-182563">
              <a:defRPr sz="900"/>
            </a:lvl3pPr>
            <a:lvl4pPr marL="496888" indent="-49213">
              <a:defRPr sz="900"/>
            </a:lvl4pPr>
            <a:lvl5pPr>
              <a:defRPr sz="900"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0"/>
            <a:endParaRPr lang="de-DE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687471" y="1858941"/>
            <a:ext cx="3286171" cy="4267222"/>
          </a:xfrm>
          <a:prstGeom prst="rect">
            <a:avLst/>
          </a:prstGeom>
        </p:spPr>
        <p:txBody>
          <a:bodyPr/>
          <a:lstStyle>
            <a:lvl1pPr>
              <a:buClr>
                <a:srgbClr val="C0C0C0"/>
              </a:buClr>
              <a:buFont typeface="Wingdings" pitchFamily="2" charset="2"/>
              <a:buChar char="§"/>
              <a:defRPr lang="de-DE" sz="1800" dirty="0" smtClean="0">
                <a:solidFill>
                  <a:schemeClr val="tx1"/>
                </a:solidFill>
                <a:latin typeface="ScalaSansLF-Regular" panose="020B0503060101020103" pitchFamily="34" charset="0"/>
                <a:ea typeface="+mn-ea"/>
                <a:cs typeface="+mn-cs"/>
              </a:defRPr>
            </a:lvl1pPr>
            <a:lvl2pPr>
              <a:defRPr sz="1600">
                <a:latin typeface="ScalaSansLF-Regular" panose="020B0503060101020103" pitchFamily="34" charset="0"/>
              </a:defRPr>
            </a:lvl2pPr>
            <a:lvl3pPr>
              <a:defRPr sz="1400">
                <a:latin typeface="ScalaSansLF-Regular" panose="020B0503060101020103" pitchFamily="34" charset="0"/>
              </a:defRPr>
            </a:lvl3pPr>
            <a:lvl4pPr>
              <a:defRPr sz="1200">
                <a:latin typeface="ScalaSansLF-Regular" panose="020B0503060101020103" pitchFamily="34" charset="0"/>
              </a:defRPr>
            </a:lvl4pPr>
            <a:lvl5pPr>
              <a:defRPr sz="1100">
                <a:latin typeface="ScalaSansLF-Regular" panose="020B0503060101020103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Inhaltsplatzhalter 8"/>
          <p:cNvSpPr>
            <a:spLocks noGrp="1"/>
          </p:cNvSpPr>
          <p:nvPr>
            <p:ph sz="quarter" idx="11"/>
          </p:nvPr>
        </p:nvSpPr>
        <p:spPr>
          <a:xfrm>
            <a:off x="1678369" y="215900"/>
            <a:ext cx="5047898" cy="328613"/>
          </a:xfrm>
          <a:prstGeom prst="rect">
            <a:avLst/>
          </a:prstGeom>
        </p:spPr>
        <p:txBody>
          <a:bodyPr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lang="de-DE" sz="2200" b="0" dirty="0" smtClean="0">
                <a:solidFill>
                  <a:schemeClr val="bg2"/>
                </a:solidFill>
                <a:latin typeface="ScalaSansLF-Bold" panose="020B08030601010201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6" name="Textplatzhalter 14"/>
          <p:cNvSpPr>
            <a:spLocks noGrp="1"/>
          </p:cNvSpPr>
          <p:nvPr>
            <p:ph type="body" sz="quarter" idx="12"/>
          </p:nvPr>
        </p:nvSpPr>
        <p:spPr>
          <a:xfrm>
            <a:off x="117414" y="1895454"/>
            <a:ext cx="1277955" cy="4235471"/>
          </a:xfrm>
          <a:prstGeom prst="rect">
            <a:avLst/>
          </a:prstGeom>
        </p:spPr>
        <p:txBody>
          <a:bodyPr/>
          <a:lstStyle>
            <a:lvl1pPr marL="92075" indent="-92075">
              <a:spcBef>
                <a:spcPts val="600"/>
              </a:spcBef>
              <a:buClr>
                <a:schemeClr val="bg2"/>
              </a:buClr>
              <a:buFont typeface="Wingdings" pitchFamily="2" charset="2"/>
              <a:buChar char="§"/>
              <a:defRPr lang="de-DE" sz="1200" b="0" baseline="0" dirty="0" smtClean="0">
                <a:solidFill>
                  <a:schemeClr val="tx1"/>
                </a:solidFill>
                <a:latin typeface="ScalaSansLF-Bold" panose="020B0803060101020104" pitchFamily="34" charset="0"/>
                <a:ea typeface="+mn-ea"/>
                <a:cs typeface="+mn-cs"/>
              </a:defRPr>
            </a:lvl1pPr>
            <a:lvl2pPr marL="265113" indent="-173038">
              <a:tabLst>
                <a:tab pos="265113" algn="l"/>
              </a:tabLst>
              <a:defRPr sz="900"/>
            </a:lvl2pPr>
            <a:lvl3pPr marL="447675" indent="-182563">
              <a:defRPr sz="900"/>
            </a:lvl3pPr>
            <a:lvl4pPr marL="496888" indent="-49213">
              <a:defRPr sz="900"/>
            </a:lvl4pPr>
            <a:lvl5pPr>
              <a:defRPr sz="900"/>
            </a:lvl5pPr>
          </a:lstStyle>
          <a:p>
            <a:pPr marL="92075" lvl="0" indent="-920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</a:pPr>
            <a:r>
              <a:rPr lang="de-DE" dirty="0" smtClean="0"/>
              <a:t>Textmasterformate durch Klicken bearbeiten</a:t>
            </a:r>
          </a:p>
          <a:p>
            <a:pPr lvl="0"/>
            <a:endParaRPr lang="de-DE" dirty="0" smtClean="0"/>
          </a:p>
        </p:txBody>
      </p:sp>
      <p:sp>
        <p:nvSpPr>
          <p:cNvPr id="9" name="Inhaltsplatzhalter 2"/>
          <p:cNvSpPr>
            <a:spLocks noGrp="1"/>
          </p:cNvSpPr>
          <p:nvPr>
            <p:ph sz="half" idx="13"/>
          </p:nvPr>
        </p:nvSpPr>
        <p:spPr>
          <a:xfrm>
            <a:off x="5192721" y="1858941"/>
            <a:ext cx="3286171" cy="4270372"/>
          </a:xfrm>
          <a:prstGeom prst="rect">
            <a:avLst/>
          </a:prstGeom>
        </p:spPr>
        <p:txBody>
          <a:bodyPr/>
          <a:lstStyle>
            <a:lvl1pPr>
              <a:buClr>
                <a:srgbClr val="C0C0C0"/>
              </a:buClr>
              <a:buFont typeface="Wingdings" pitchFamily="2" charset="2"/>
              <a:buChar char="§"/>
              <a:defRPr lang="de-DE" sz="1800" dirty="0" smtClean="0">
                <a:solidFill>
                  <a:schemeClr val="tx1"/>
                </a:solidFill>
                <a:latin typeface="ScalaSansLF-Regular" panose="020B0503060101020103" pitchFamily="34" charset="0"/>
                <a:ea typeface="+mn-ea"/>
                <a:cs typeface="+mn-cs"/>
              </a:defRPr>
            </a:lvl1pPr>
            <a:lvl2pPr>
              <a:defRPr sz="1600">
                <a:latin typeface="ScalaSansLF-Regular" panose="020B0503060101020103" pitchFamily="34" charset="0"/>
              </a:defRPr>
            </a:lvl2pPr>
            <a:lvl3pPr>
              <a:defRPr sz="1400">
                <a:latin typeface="ScalaSansLF-Regular" panose="020B0503060101020103" pitchFamily="34" charset="0"/>
              </a:defRPr>
            </a:lvl3pPr>
            <a:lvl4pPr>
              <a:defRPr sz="1200">
                <a:latin typeface="ScalaSansLF-Regular" panose="020B0503060101020103" pitchFamily="34" charset="0"/>
              </a:defRPr>
            </a:lvl4pPr>
            <a:lvl5pPr>
              <a:defRPr sz="1100">
                <a:latin typeface="ScalaSansLF-Regular" panose="020B0503060101020103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8" name="Textplatzhalter 14"/>
          <p:cNvSpPr>
            <a:spLocks noGrp="1"/>
          </p:cNvSpPr>
          <p:nvPr>
            <p:ph type="body" sz="quarter" idx="14"/>
          </p:nvPr>
        </p:nvSpPr>
        <p:spPr>
          <a:xfrm>
            <a:off x="1687473" y="1165320"/>
            <a:ext cx="7320825" cy="511182"/>
          </a:xfrm>
          <a:prstGeom prst="rect">
            <a:avLst/>
          </a:prstGeom>
        </p:spPr>
        <p:txBody>
          <a:bodyPr/>
          <a:lstStyle>
            <a:lvl1pPr marL="92075" indent="-92075">
              <a:spcBef>
                <a:spcPts val="600"/>
              </a:spcBef>
              <a:buClr>
                <a:schemeClr val="bg2"/>
              </a:buClr>
              <a:buFont typeface="Wingdings" pitchFamily="2" charset="2"/>
              <a:buNone/>
              <a:defRPr lang="de-DE" sz="2200" b="0" baseline="0" dirty="0" smtClean="0">
                <a:solidFill>
                  <a:srgbClr val="43BFB6"/>
                </a:solidFill>
                <a:latin typeface="ScalaSansLF-Bold" panose="020B0803060101020104" pitchFamily="34" charset="0"/>
                <a:ea typeface="+mn-ea"/>
                <a:cs typeface="+mn-cs"/>
              </a:defRPr>
            </a:lvl1pPr>
            <a:lvl2pPr marL="265113" indent="-173038">
              <a:tabLst>
                <a:tab pos="265113" algn="l"/>
              </a:tabLst>
              <a:defRPr sz="900"/>
            </a:lvl2pPr>
            <a:lvl3pPr marL="447675" indent="-182563">
              <a:defRPr sz="900"/>
            </a:lvl3pPr>
            <a:lvl4pPr marL="496888" indent="-49213">
              <a:defRPr sz="900"/>
            </a:lvl4pPr>
            <a:lvl5pPr>
              <a:defRPr sz="900"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0"/>
            <a:endParaRPr lang="de-DE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687473" y="1895454"/>
            <a:ext cx="3140117" cy="6762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0">
                <a:latin typeface="ScalaSansLF-Bold" panose="020B08030601010201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687473" y="2552687"/>
            <a:ext cx="3140118" cy="3573475"/>
          </a:xfrm>
          <a:prstGeom prst="rect">
            <a:avLst/>
          </a:prstGeom>
        </p:spPr>
        <p:txBody>
          <a:bodyPr/>
          <a:lstStyle>
            <a:lvl1pPr>
              <a:defRPr lang="de-DE" sz="1600" dirty="0" smtClean="0">
                <a:solidFill>
                  <a:schemeClr val="tx1"/>
                </a:solidFill>
                <a:latin typeface="ScalaSansLF-Regular" panose="020B0503060101020103" pitchFamily="34" charset="0"/>
                <a:ea typeface="+mn-ea"/>
                <a:cs typeface="+mn-cs"/>
              </a:defRPr>
            </a:lvl1pPr>
            <a:lvl2pPr>
              <a:defRPr sz="1400">
                <a:latin typeface="ScalaSansLF-Regular" panose="020B0503060101020103" pitchFamily="34" charset="0"/>
              </a:defRPr>
            </a:lvl2pPr>
            <a:lvl3pPr>
              <a:defRPr sz="1200">
                <a:latin typeface="ScalaSansLF-Regular" panose="020B0503060101020103" pitchFamily="34" charset="0"/>
              </a:defRPr>
            </a:lvl3pPr>
            <a:lvl4pPr>
              <a:defRPr sz="1100">
                <a:latin typeface="ScalaSansLF-Regular" panose="020B0503060101020103" pitchFamily="34" charset="0"/>
              </a:defRPr>
            </a:lvl4pPr>
            <a:lvl5pPr>
              <a:defRPr sz="1000">
                <a:latin typeface="ScalaSansLF-Regular" panose="020B0503060101020103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Inhaltsplatzhalter 8"/>
          <p:cNvSpPr>
            <a:spLocks noGrp="1"/>
          </p:cNvSpPr>
          <p:nvPr>
            <p:ph sz="quarter" idx="11"/>
          </p:nvPr>
        </p:nvSpPr>
        <p:spPr>
          <a:xfrm>
            <a:off x="1678369" y="215900"/>
            <a:ext cx="5047898" cy="328613"/>
          </a:xfrm>
          <a:prstGeom prst="rect">
            <a:avLst/>
          </a:prstGeom>
        </p:spPr>
        <p:txBody>
          <a:bodyPr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lang="de-DE" sz="2200" b="0" dirty="0" smtClean="0">
                <a:solidFill>
                  <a:schemeClr val="bg2"/>
                </a:solidFill>
                <a:latin typeface="ScalaSansLF-Bold" panose="020B08030601010201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8" name="Textplatzhalter 14"/>
          <p:cNvSpPr>
            <a:spLocks noGrp="1"/>
          </p:cNvSpPr>
          <p:nvPr>
            <p:ph type="body" sz="quarter" idx="12"/>
          </p:nvPr>
        </p:nvSpPr>
        <p:spPr>
          <a:xfrm>
            <a:off x="117414" y="1895454"/>
            <a:ext cx="1277955" cy="4235471"/>
          </a:xfrm>
          <a:prstGeom prst="rect">
            <a:avLst/>
          </a:prstGeom>
        </p:spPr>
        <p:txBody>
          <a:bodyPr/>
          <a:lstStyle>
            <a:lvl1pPr marL="92075" indent="-92075">
              <a:spcBef>
                <a:spcPts val="600"/>
              </a:spcBef>
              <a:buClr>
                <a:schemeClr val="bg2"/>
              </a:buClr>
              <a:buFont typeface="Wingdings" pitchFamily="2" charset="2"/>
              <a:buChar char="§"/>
              <a:defRPr lang="de-DE" sz="1200" b="0" baseline="0" dirty="0" smtClean="0">
                <a:solidFill>
                  <a:schemeClr val="tx1"/>
                </a:solidFill>
                <a:latin typeface="ScalaSansLF-Bold" panose="020B0803060101020104" pitchFamily="34" charset="0"/>
                <a:ea typeface="+mn-ea"/>
                <a:cs typeface="+mn-cs"/>
              </a:defRPr>
            </a:lvl1pPr>
            <a:lvl2pPr marL="265113" indent="-173038">
              <a:tabLst>
                <a:tab pos="265113" algn="l"/>
              </a:tabLst>
              <a:defRPr sz="900"/>
            </a:lvl2pPr>
            <a:lvl3pPr marL="447675" indent="-182563">
              <a:defRPr sz="900"/>
            </a:lvl3pPr>
            <a:lvl4pPr marL="496888" indent="-49213">
              <a:defRPr sz="900"/>
            </a:lvl4pPr>
            <a:lvl5pPr>
              <a:defRPr sz="900"/>
            </a:lvl5pPr>
          </a:lstStyle>
          <a:p>
            <a:pPr marL="92075" lvl="0" indent="-920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</a:pPr>
            <a:r>
              <a:rPr lang="de-DE" dirty="0" smtClean="0"/>
              <a:t>Textmasterformate durch Klicken bearbeiten</a:t>
            </a:r>
          </a:p>
          <a:p>
            <a:pPr lvl="0"/>
            <a:endParaRPr lang="de-DE" dirty="0" smtClean="0"/>
          </a:p>
        </p:txBody>
      </p:sp>
      <p:sp>
        <p:nvSpPr>
          <p:cNvPr id="10" name="Textplatzhalter 2"/>
          <p:cNvSpPr>
            <a:spLocks noGrp="1"/>
          </p:cNvSpPr>
          <p:nvPr>
            <p:ph type="body" idx="13"/>
          </p:nvPr>
        </p:nvSpPr>
        <p:spPr>
          <a:xfrm>
            <a:off x="5083182" y="1895454"/>
            <a:ext cx="3140117" cy="6762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0">
                <a:latin typeface="ScalaSansLF-Bold" panose="020B08030601010201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11" name="Inhaltsplatzhalter 3"/>
          <p:cNvSpPr>
            <a:spLocks noGrp="1"/>
          </p:cNvSpPr>
          <p:nvPr>
            <p:ph sz="half" idx="14"/>
          </p:nvPr>
        </p:nvSpPr>
        <p:spPr>
          <a:xfrm>
            <a:off x="5083182" y="2552687"/>
            <a:ext cx="3140118" cy="3573475"/>
          </a:xfrm>
          <a:prstGeom prst="rect">
            <a:avLst/>
          </a:prstGeom>
        </p:spPr>
        <p:txBody>
          <a:bodyPr/>
          <a:lstStyle>
            <a:lvl1pPr>
              <a:defRPr lang="de-DE" sz="1600" dirty="0" smtClean="0">
                <a:solidFill>
                  <a:schemeClr val="tx1"/>
                </a:solidFill>
                <a:latin typeface="ScalaSansLF-Regular" panose="020B0503060101020103" pitchFamily="34" charset="0"/>
                <a:ea typeface="+mn-ea"/>
                <a:cs typeface="+mn-cs"/>
              </a:defRPr>
            </a:lvl1pPr>
            <a:lvl2pPr>
              <a:defRPr sz="1400">
                <a:latin typeface="ScalaSansLF-Regular" panose="020B0503060101020103" pitchFamily="34" charset="0"/>
              </a:defRPr>
            </a:lvl2pPr>
            <a:lvl3pPr>
              <a:defRPr sz="1200">
                <a:latin typeface="ScalaSansLF-Regular" panose="020B0503060101020103" pitchFamily="34" charset="0"/>
              </a:defRPr>
            </a:lvl3pPr>
            <a:lvl4pPr>
              <a:defRPr sz="1100">
                <a:latin typeface="ScalaSansLF-Regular" panose="020B0503060101020103" pitchFamily="34" charset="0"/>
              </a:defRPr>
            </a:lvl4pPr>
            <a:lvl5pPr>
              <a:defRPr sz="1000">
                <a:latin typeface="ScalaSansLF-Regular" panose="020B0503060101020103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2" name="Textplatzhalter 14"/>
          <p:cNvSpPr>
            <a:spLocks noGrp="1"/>
          </p:cNvSpPr>
          <p:nvPr>
            <p:ph type="body" sz="quarter" idx="15"/>
          </p:nvPr>
        </p:nvSpPr>
        <p:spPr>
          <a:xfrm>
            <a:off x="1687473" y="1165320"/>
            <a:ext cx="7320825" cy="511182"/>
          </a:xfrm>
          <a:prstGeom prst="rect">
            <a:avLst/>
          </a:prstGeom>
        </p:spPr>
        <p:txBody>
          <a:bodyPr/>
          <a:lstStyle>
            <a:lvl1pPr marL="92075" indent="-92075">
              <a:spcBef>
                <a:spcPts val="600"/>
              </a:spcBef>
              <a:buClr>
                <a:schemeClr val="bg2"/>
              </a:buClr>
              <a:buFont typeface="Wingdings" pitchFamily="2" charset="2"/>
              <a:buNone/>
              <a:defRPr lang="de-DE" sz="2200" b="0" baseline="0" dirty="0" smtClean="0">
                <a:solidFill>
                  <a:srgbClr val="43BFB6"/>
                </a:solidFill>
                <a:latin typeface="ScalaSansLF-Bold" panose="020B0803060101020104" pitchFamily="34" charset="0"/>
                <a:ea typeface="+mn-ea"/>
                <a:cs typeface="+mn-cs"/>
              </a:defRPr>
            </a:lvl1pPr>
            <a:lvl2pPr marL="265113" indent="-173038">
              <a:tabLst>
                <a:tab pos="265113" algn="l"/>
              </a:tabLst>
              <a:defRPr sz="900"/>
            </a:lvl2pPr>
            <a:lvl3pPr marL="447675" indent="-182563">
              <a:defRPr sz="900"/>
            </a:lvl3pPr>
            <a:lvl4pPr marL="496888" indent="-49213">
              <a:defRPr sz="900"/>
            </a:lvl4pPr>
            <a:lvl5pPr>
              <a:defRPr sz="900"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0"/>
            <a:endParaRPr lang="de-DE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8"/>
          <p:cNvSpPr>
            <a:spLocks noGrp="1"/>
          </p:cNvSpPr>
          <p:nvPr>
            <p:ph sz="quarter" idx="11"/>
          </p:nvPr>
        </p:nvSpPr>
        <p:spPr>
          <a:xfrm>
            <a:off x="1678369" y="215900"/>
            <a:ext cx="5011385" cy="328613"/>
          </a:xfrm>
          <a:prstGeom prst="rect">
            <a:avLst/>
          </a:prstGeom>
        </p:spPr>
        <p:txBody>
          <a:bodyPr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lang="de-DE" sz="2200" b="0" dirty="0" smtClean="0">
                <a:solidFill>
                  <a:schemeClr val="bg2"/>
                </a:solidFill>
                <a:latin typeface="ScalaSansLF-Bold" panose="020B08030601010201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4" name="Textplatzhalter 14"/>
          <p:cNvSpPr>
            <a:spLocks noGrp="1"/>
          </p:cNvSpPr>
          <p:nvPr>
            <p:ph type="body" sz="quarter" idx="12"/>
          </p:nvPr>
        </p:nvSpPr>
        <p:spPr>
          <a:xfrm>
            <a:off x="117414" y="1895454"/>
            <a:ext cx="1277955" cy="4235471"/>
          </a:xfrm>
          <a:prstGeom prst="rect">
            <a:avLst/>
          </a:prstGeom>
        </p:spPr>
        <p:txBody>
          <a:bodyPr/>
          <a:lstStyle>
            <a:lvl1pPr marL="92075" indent="-92075">
              <a:spcBef>
                <a:spcPts val="600"/>
              </a:spcBef>
              <a:buClr>
                <a:schemeClr val="bg2"/>
              </a:buClr>
              <a:buFont typeface="Wingdings" pitchFamily="2" charset="2"/>
              <a:buChar char="§"/>
              <a:defRPr lang="de-DE" sz="1200" b="0" baseline="0" dirty="0" smtClean="0">
                <a:solidFill>
                  <a:schemeClr val="tx1"/>
                </a:solidFill>
                <a:latin typeface="ScalaSansLF-Bold" panose="020B0803060101020104" pitchFamily="34" charset="0"/>
                <a:ea typeface="+mn-ea"/>
                <a:cs typeface="+mn-cs"/>
              </a:defRPr>
            </a:lvl1pPr>
            <a:lvl2pPr marL="265113" indent="-173038">
              <a:tabLst>
                <a:tab pos="265113" algn="l"/>
              </a:tabLst>
              <a:defRPr sz="900"/>
            </a:lvl2pPr>
            <a:lvl3pPr marL="447675" indent="-182563">
              <a:defRPr sz="900"/>
            </a:lvl3pPr>
            <a:lvl4pPr marL="496888" indent="-49213">
              <a:defRPr sz="900"/>
            </a:lvl4pPr>
            <a:lvl5pPr>
              <a:defRPr sz="900"/>
            </a:lvl5pPr>
          </a:lstStyle>
          <a:p>
            <a:pPr marL="92075" lvl="0" indent="-920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</a:pPr>
            <a:r>
              <a:rPr lang="de-DE" dirty="0" smtClean="0"/>
              <a:t>Textmasterformate durch Klicken bearbeiten</a:t>
            </a:r>
          </a:p>
          <a:p>
            <a:pPr lvl="0"/>
            <a:endParaRPr lang="de-DE" dirty="0" smtClean="0"/>
          </a:p>
        </p:txBody>
      </p:sp>
      <p:sp>
        <p:nvSpPr>
          <p:cNvPr id="6" name="Textplatzhalter 14"/>
          <p:cNvSpPr>
            <a:spLocks noGrp="1"/>
          </p:cNvSpPr>
          <p:nvPr>
            <p:ph type="body" sz="quarter" idx="13"/>
          </p:nvPr>
        </p:nvSpPr>
        <p:spPr>
          <a:xfrm>
            <a:off x="1687473" y="1165320"/>
            <a:ext cx="7320825" cy="511182"/>
          </a:xfrm>
          <a:prstGeom prst="rect">
            <a:avLst/>
          </a:prstGeom>
        </p:spPr>
        <p:txBody>
          <a:bodyPr/>
          <a:lstStyle>
            <a:lvl1pPr marL="92075" indent="-92075">
              <a:spcBef>
                <a:spcPts val="600"/>
              </a:spcBef>
              <a:buClr>
                <a:schemeClr val="bg2"/>
              </a:buClr>
              <a:buFont typeface="Wingdings" pitchFamily="2" charset="2"/>
              <a:buNone/>
              <a:defRPr lang="de-DE" sz="2200" b="0" baseline="0" dirty="0" smtClean="0">
                <a:solidFill>
                  <a:srgbClr val="43BFB6"/>
                </a:solidFill>
                <a:latin typeface="ScalaSansLF-Bold" panose="020B0803060101020104" pitchFamily="34" charset="0"/>
                <a:ea typeface="+mn-ea"/>
                <a:cs typeface="+mn-cs"/>
              </a:defRPr>
            </a:lvl1pPr>
            <a:lvl2pPr marL="265113" indent="-173038">
              <a:tabLst>
                <a:tab pos="265113" algn="l"/>
              </a:tabLst>
              <a:defRPr sz="900"/>
            </a:lvl2pPr>
            <a:lvl3pPr marL="447675" indent="-182563">
              <a:defRPr sz="900"/>
            </a:lvl3pPr>
            <a:lvl4pPr marL="496888" indent="-49213">
              <a:defRPr sz="900"/>
            </a:lvl4pPr>
            <a:lvl5pPr>
              <a:defRPr sz="900"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0"/>
            <a:endParaRPr lang="de-DE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8"/>
          <p:cNvSpPr>
            <a:spLocks noGrp="1"/>
          </p:cNvSpPr>
          <p:nvPr>
            <p:ph sz="quarter" idx="11"/>
          </p:nvPr>
        </p:nvSpPr>
        <p:spPr>
          <a:xfrm>
            <a:off x="1678369" y="215900"/>
            <a:ext cx="5047898" cy="328613"/>
          </a:xfrm>
          <a:prstGeom prst="rect">
            <a:avLst/>
          </a:prstGeom>
        </p:spPr>
        <p:txBody>
          <a:bodyPr/>
          <a:lstStyle>
            <a:lvl1pPr>
              <a:buNone/>
              <a:defRPr lang="de-DE" sz="2200" b="0" dirty="0" smtClean="0">
                <a:solidFill>
                  <a:schemeClr val="bg2"/>
                </a:solidFill>
                <a:latin typeface="ScalaSansLF-Bold" panose="020B08030601010201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3" name="Textplatzhalter 14"/>
          <p:cNvSpPr>
            <a:spLocks noGrp="1"/>
          </p:cNvSpPr>
          <p:nvPr>
            <p:ph type="body" sz="quarter" idx="12"/>
          </p:nvPr>
        </p:nvSpPr>
        <p:spPr>
          <a:xfrm>
            <a:off x="117414" y="1895454"/>
            <a:ext cx="1277955" cy="4235471"/>
          </a:xfrm>
          <a:prstGeom prst="rect">
            <a:avLst/>
          </a:prstGeom>
        </p:spPr>
        <p:txBody>
          <a:bodyPr/>
          <a:lstStyle>
            <a:lvl1pPr marL="92075" indent="-92075">
              <a:spcBef>
                <a:spcPts val="600"/>
              </a:spcBef>
              <a:buClr>
                <a:schemeClr val="bg2"/>
              </a:buClr>
              <a:buFont typeface="Wingdings" pitchFamily="2" charset="2"/>
              <a:buChar char="§"/>
              <a:defRPr lang="de-DE" sz="1200" b="0" baseline="0" dirty="0" smtClean="0">
                <a:solidFill>
                  <a:schemeClr val="tx1"/>
                </a:solidFill>
                <a:latin typeface="ScalaSansLF-Bold" panose="020B0803060101020104" pitchFamily="34" charset="0"/>
                <a:ea typeface="+mn-ea"/>
                <a:cs typeface="+mn-cs"/>
              </a:defRPr>
            </a:lvl1pPr>
            <a:lvl2pPr marL="265113" indent="-173038">
              <a:tabLst>
                <a:tab pos="265113" algn="l"/>
              </a:tabLst>
              <a:defRPr sz="900"/>
            </a:lvl2pPr>
            <a:lvl3pPr marL="447675" indent="-182563">
              <a:defRPr sz="900"/>
            </a:lvl3pPr>
            <a:lvl4pPr marL="496888" indent="-49213">
              <a:defRPr sz="900"/>
            </a:lvl4pPr>
            <a:lvl5pPr>
              <a:defRPr sz="900"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0"/>
            <a:endParaRPr lang="de-DE" dirty="0" smtClean="0"/>
          </a:p>
        </p:txBody>
      </p:sp>
      <p:sp>
        <p:nvSpPr>
          <p:cNvPr id="5" name="Textplatzhalter 14"/>
          <p:cNvSpPr>
            <a:spLocks noGrp="1"/>
          </p:cNvSpPr>
          <p:nvPr>
            <p:ph type="body" sz="quarter" idx="13"/>
          </p:nvPr>
        </p:nvSpPr>
        <p:spPr>
          <a:xfrm>
            <a:off x="1687473" y="1165320"/>
            <a:ext cx="7320825" cy="511182"/>
          </a:xfrm>
          <a:prstGeom prst="rect">
            <a:avLst/>
          </a:prstGeom>
        </p:spPr>
        <p:txBody>
          <a:bodyPr/>
          <a:lstStyle>
            <a:lvl1pPr marL="92075" indent="-92075">
              <a:spcBef>
                <a:spcPts val="600"/>
              </a:spcBef>
              <a:buClr>
                <a:schemeClr val="bg2"/>
              </a:buClr>
              <a:buFont typeface="Wingdings" pitchFamily="2" charset="2"/>
              <a:buNone/>
              <a:defRPr lang="de-DE" sz="2200" b="0" baseline="0" dirty="0" smtClean="0">
                <a:solidFill>
                  <a:srgbClr val="43BFB6"/>
                </a:solidFill>
                <a:latin typeface="ScalaSansLF-Bold" panose="020B0803060101020104" pitchFamily="34" charset="0"/>
                <a:ea typeface="+mn-ea"/>
                <a:cs typeface="+mn-cs"/>
              </a:defRPr>
            </a:lvl1pPr>
            <a:lvl2pPr marL="265113" indent="-173038">
              <a:tabLst>
                <a:tab pos="265113" algn="l"/>
              </a:tabLst>
              <a:defRPr sz="900"/>
            </a:lvl2pPr>
            <a:lvl3pPr marL="447675" indent="-182563">
              <a:defRPr sz="900"/>
            </a:lvl3pPr>
            <a:lvl4pPr marL="496888" indent="-49213">
              <a:defRPr sz="900"/>
            </a:lvl4pPr>
            <a:lvl5pPr>
              <a:defRPr sz="900"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0"/>
            <a:endParaRPr lang="de-DE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43"/>
          <p:cNvSpPr txBox="1">
            <a:spLocks noChangeArrowheads="1"/>
          </p:cNvSpPr>
          <p:nvPr/>
        </p:nvSpPr>
        <p:spPr bwMode="auto">
          <a:xfrm>
            <a:off x="1249363" y="6359525"/>
            <a:ext cx="7488237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de-DE" sz="800" b="1">
                <a:solidFill>
                  <a:schemeClr val="bg2"/>
                </a:solidFill>
              </a:rPr>
              <a:t>© by TRAUNER Verlag, Linz</a:t>
            </a:r>
          </a:p>
        </p:txBody>
      </p:sp>
      <p:sp>
        <p:nvSpPr>
          <p:cNvPr id="1027" name="Rectangle 34"/>
          <p:cNvSpPr>
            <a:spLocks noChangeArrowheads="1"/>
          </p:cNvSpPr>
          <p:nvPr/>
        </p:nvSpPr>
        <p:spPr bwMode="auto">
          <a:xfrm>
            <a:off x="0" y="0"/>
            <a:ext cx="9144000" cy="6921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0C0C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1028" name="Text Box 7"/>
          <p:cNvSpPr txBox="1">
            <a:spLocks noChangeArrowheads="1"/>
          </p:cNvSpPr>
          <p:nvPr/>
        </p:nvSpPr>
        <p:spPr bwMode="auto">
          <a:xfrm>
            <a:off x="3429000" y="-15875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029" name="Rectangle 28"/>
          <p:cNvSpPr>
            <a:spLocks noChangeArrowheads="1"/>
          </p:cNvSpPr>
          <p:nvPr/>
        </p:nvSpPr>
        <p:spPr bwMode="auto">
          <a:xfrm>
            <a:off x="457200" y="-1943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1030" name="Rectangle 30"/>
          <p:cNvSpPr>
            <a:spLocks noChangeArrowheads="1"/>
          </p:cNvSpPr>
          <p:nvPr/>
        </p:nvSpPr>
        <p:spPr bwMode="auto">
          <a:xfrm>
            <a:off x="457200" y="-19431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031" name="Rectangle 35"/>
          <p:cNvSpPr>
            <a:spLocks noChangeArrowheads="1"/>
          </p:cNvSpPr>
          <p:nvPr/>
        </p:nvSpPr>
        <p:spPr bwMode="auto">
          <a:xfrm>
            <a:off x="0" y="690563"/>
            <a:ext cx="1431925" cy="6167437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0C0C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1032" name="Text Box 44"/>
          <p:cNvSpPr txBox="1">
            <a:spLocks noChangeArrowheads="1"/>
          </p:cNvSpPr>
          <p:nvPr/>
        </p:nvSpPr>
        <p:spPr bwMode="auto">
          <a:xfrm>
            <a:off x="34925" y="6345238"/>
            <a:ext cx="1260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e-DE" sz="1000"/>
              <a:t>- </a:t>
            </a:r>
            <a:fld id="{63FD9D08-E8F1-4DDD-B14A-7B1EE970BBFD}" type="slidenum">
              <a:rPr lang="de-DE" sz="1000"/>
              <a:pPr algn="ctr">
                <a:spcBef>
                  <a:spcPct val="50000"/>
                </a:spcBef>
                <a:defRPr/>
              </a:pPr>
              <a:t>‹Nr.›</a:t>
            </a:fld>
            <a:r>
              <a:rPr lang="de-DE" sz="1000"/>
              <a:t> -</a:t>
            </a:r>
          </a:p>
        </p:txBody>
      </p:sp>
      <p:sp>
        <p:nvSpPr>
          <p:cNvPr id="1033" name="Rectangle 57"/>
          <p:cNvSpPr>
            <a:spLocks noChangeArrowheads="1"/>
          </p:cNvSpPr>
          <p:nvPr/>
        </p:nvSpPr>
        <p:spPr bwMode="auto">
          <a:xfrm>
            <a:off x="0" y="1522413"/>
            <a:ext cx="9144000" cy="349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0C0C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1034" name="Rectangle 58"/>
          <p:cNvSpPr>
            <a:spLocks noChangeArrowheads="1"/>
          </p:cNvSpPr>
          <p:nvPr/>
        </p:nvSpPr>
        <p:spPr bwMode="auto">
          <a:xfrm>
            <a:off x="0" y="6308725"/>
            <a:ext cx="9144000" cy="349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C0C0C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pic>
        <p:nvPicPr>
          <p:cNvPr id="1035" name="Picture 7"/>
          <p:cNvPicPr>
            <a:picLocks noChangeAspect="1" noChangeArrowheads="1"/>
          </p:cNvPicPr>
          <p:nvPr/>
        </p:nvPicPr>
        <p:blipFill>
          <a:blip r:embed="rId10" cstate="print"/>
          <a:srcRect l="1488" t="2135" r="89079" b="82373"/>
          <a:stretch>
            <a:fillRect/>
          </a:stretch>
        </p:blipFill>
        <p:spPr bwMode="auto">
          <a:xfrm>
            <a:off x="8712200" y="6345238"/>
            <a:ext cx="44132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feld 4"/>
          <p:cNvSpPr txBox="1"/>
          <p:nvPr userDrawn="1"/>
        </p:nvSpPr>
        <p:spPr>
          <a:xfrm>
            <a:off x="1439863" y="6381750"/>
            <a:ext cx="4752975" cy="2301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900" b="1" dirty="0" smtClean="0">
                <a:solidFill>
                  <a:srgbClr val="A6A6A6"/>
                </a:solidFill>
              </a:rPr>
              <a:t>Praxisblicke Tourismus –</a:t>
            </a:r>
            <a:r>
              <a:rPr lang="de-DE" sz="900" b="1" baseline="0" dirty="0" smtClean="0">
                <a:solidFill>
                  <a:srgbClr val="A6A6A6"/>
                </a:solidFill>
              </a:rPr>
              <a:t> 3 HF/TFS</a:t>
            </a:r>
            <a:endParaRPr lang="de-DE" sz="900" b="1" dirty="0" smtClean="0">
              <a:solidFill>
                <a:srgbClr val="A6A6A6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platzhalter 6"/>
          <p:cNvSpPr>
            <a:spLocks noGrp="1"/>
          </p:cNvSpPr>
          <p:nvPr>
            <p:ph type="body" sz="quarter" idx="12"/>
          </p:nvPr>
        </p:nvSpPr>
        <p:spPr bwMode="auto">
          <a:xfrm>
            <a:off x="117475" y="1895475"/>
            <a:ext cx="1277938" cy="42354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Textfeld 3"/>
          <p:cNvSpPr txBox="1"/>
          <p:nvPr/>
        </p:nvSpPr>
        <p:spPr>
          <a:xfrm>
            <a:off x="1403611" y="5193196"/>
            <a:ext cx="7740389" cy="1502628"/>
          </a:xfrm>
          <a:prstGeom prst="roundRect">
            <a:avLst>
              <a:gd name="adj" fmla="val 20863"/>
            </a:avLst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66700" indent="-266700">
              <a:lnSpc>
                <a:spcPct val="125000"/>
              </a:lnSpc>
              <a:buClr>
                <a:srgbClr val="7F7F7F"/>
              </a:buClr>
              <a:buSzPct val="101000"/>
              <a:buFont typeface="Wingdings" pitchFamily="2" charset="2"/>
              <a:buChar char="v"/>
              <a:tabLst>
                <a:tab pos="266700" algn="l"/>
              </a:tabLst>
              <a:defRPr/>
            </a:pPr>
            <a:r>
              <a:rPr lang="de-DE" sz="1600" dirty="0" smtClean="0">
                <a:solidFill>
                  <a:srgbClr val="606060"/>
                </a:solidFill>
                <a:latin typeface="ScalaSansLF-Regular" panose="020B0503060101020103" pitchFamily="34" charset="0"/>
              </a:rPr>
              <a:t>Die Volkswirtschaftliche Gesamtrechnung (VGR)</a:t>
            </a:r>
          </a:p>
          <a:p>
            <a:pPr marL="266700" indent="-266700">
              <a:lnSpc>
                <a:spcPct val="125000"/>
              </a:lnSpc>
              <a:buClr>
                <a:srgbClr val="7F7F7F"/>
              </a:buClr>
              <a:buSzPct val="101000"/>
              <a:buFont typeface="Wingdings" pitchFamily="2" charset="2"/>
              <a:buChar char="v"/>
              <a:tabLst>
                <a:tab pos="266700" algn="l"/>
              </a:tabLst>
              <a:defRPr/>
            </a:pPr>
            <a:r>
              <a:rPr lang="de-DE" sz="1600" dirty="0" smtClean="0">
                <a:solidFill>
                  <a:srgbClr val="606060"/>
                </a:solidFill>
                <a:latin typeface="ScalaSansLF-Regular" panose="020B0503060101020103" pitchFamily="34" charset="0"/>
              </a:rPr>
              <a:t>Konjunktur und Wirtschaftswachstum</a:t>
            </a:r>
          </a:p>
          <a:p>
            <a:pPr marL="266700" indent="-266700">
              <a:lnSpc>
                <a:spcPct val="125000"/>
              </a:lnSpc>
              <a:buClr>
                <a:srgbClr val="7F7F7F"/>
              </a:buClr>
              <a:buSzPct val="101000"/>
              <a:buFont typeface="Wingdings" pitchFamily="2" charset="2"/>
              <a:buChar char="v"/>
              <a:tabLst>
                <a:tab pos="266700" algn="l"/>
              </a:tabLst>
              <a:defRPr/>
            </a:pPr>
            <a:r>
              <a:rPr lang="de-DE" sz="1600" dirty="0" smtClean="0">
                <a:solidFill>
                  <a:srgbClr val="606060"/>
                </a:solidFill>
                <a:latin typeface="ScalaSansLF-Regular" panose="020B0503060101020103" pitchFamily="34" charset="0"/>
              </a:rPr>
              <a:t>Geld</a:t>
            </a:r>
            <a:endParaRPr lang="de-DE" sz="1600" dirty="0">
              <a:solidFill>
                <a:srgbClr val="606060"/>
              </a:solidFill>
              <a:latin typeface="ScalaSansLF-Regular" panose="020B0503060101020103" pitchFamily="34" charset="0"/>
            </a:endParaRPr>
          </a:p>
          <a:p>
            <a:pPr marL="266700" indent="-266700">
              <a:lnSpc>
                <a:spcPct val="125000"/>
              </a:lnSpc>
              <a:buClr>
                <a:srgbClr val="7F7F7F"/>
              </a:buClr>
              <a:buSzPct val="101000"/>
              <a:buFont typeface="Wingdings" pitchFamily="2" charset="2"/>
              <a:buChar char="v"/>
              <a:tabLst>
                <a:tab pos="266700" algn="l"/>
              </a:tabLst>
              <a:defRPr/>
            </a:pPr>
            <a:endParaRPr lang="de-DE" sz="1600" dirty="0">
              <a:solidFill>
                <a:srgbClr val="60606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9652" y="0"/>
            <a:ext cx="6156684" cy="5159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4"/>
          <p:cNvSpPr txBox="1">
            <a:spLocks noChangeArrowheads="1"/>
          </p:cNvSpPr>
          <p:nvPr/>
        </p:nvSpPr>
        <p:spPr bwMode="auto">
          <a:xfrm>
            <a:off x="1643042" y="1571612"/>
            <a:ext cx="735811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de-AT" sz="1600" b="1" dirty="0" smtClean="0">
              <a:solidFill>
                <a:srgbClr val="C00000"/>
              </a:solidFill>
            </a:endParaRPr>
          </a:p>
          <a:p>
            <a:endParaRPr lang="de-AT" sz="1600" dirty="0"/>
          </a:p>
        </p:txBody>
      </p:sp>
      <p:sp>
        <p:nvSpPr>
          <p:cNvPr id="13" name="Textplatzhalter 4"/>
          <p:cNvSpPr>
            <a:spLocks noGrp="1"/>
          </p:cNvSpPr>
          <p:nvPr>
            <p:ph type="body" sz="quarter" idx="13"/>
          </p:nvPr>
        </p:nvSpPr>
        <p:spPr bwMode="auto">
          <a:xfrm>
            <a:off x="1714480" y="1142984"/>
            <a:ext cx="7321550" cy="42862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/>
            <a:r>
              <a:rPr lang="de-DE" dirty="0" smtClean="0"/>
              <a:t>Konjunkturindikatoren</a:t>
            </a:r>
          </a:p>
        </p:txBody>
      </p:sp>
      <p:sp>
        <p:nvSpPr>
          <p:cNvPr id="14" name="Inhaltsplatzhalter 2"/>
          <p:cNvSpPr>
            <a:spLocks noGrp="1"/>
          </p:cNvSpPr>
          <p:nvPr>
            <p:ph sz="quarter" idx="11"/>
          </p:nvPr>
        </p:nvSpPr>
        <p:spPr bwMode="auto">
          <a:xfrm>
            <a:off x="1677988" y="215900"/>
            <a:ext cx="7286625" cy="3286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dirty="0" smtClean="0"/>
              <a:t>Konjunktur und Wirtschaftswachstum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9692" y="1664804"/>
            <a:ext cx="5688632" cy="4571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" name="Textplatzhalter 2"/>
          <p:cNvSpPr>
            <a:spLocks noGrp="1"/>
          </p:cNvSpPr>
          <p:nvPr>
            <p:ph type="body" sz="quarter" idx="12"/>
          </p:nvPr>
        </p:nvSpPr>
        <p:spPr bwMode="auto">
          <a:xfrm>
            <a:off x="0" y="1989138"/>
            <a:ext cx="1476375" cy="42354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kern="1200" dirty="0"/>
              <a:t>Die Volkswirt-</a:t>
            </a:r>
            <a:r>
              <a:rPr lang="de-DE" kern="1200" dirty="0" err="1"/>
              <a:t>schaftliche</a:t>
            </a:r>
            <a:r>
              <a:rPr lang="de-DE" kern="1200" dirty="0"/>
              <a:t> Gesamtrechnung (VGR)</a:t>
            </a:r>
          </a:p>
          <a:p>
            <a:pPr eaLnBrk="1" hangingPunct="1"/>
            <a:r>
              <a:rPr lang="de-DE" kern="1200" dirty="0">
                <a:solidFill>
                  <a:srgbClr val="43BFB6"/>
                </a:solidFill>
              </a:rPr>
              <a:t>Konjunktur und Wirtschafts-</a:t>
            </a:r>
            <a:r>
              <a:rPr lang="de-DE" kern="1200" dirty="0" err="1">
                <a:solidFill>
                  <a:srgbClr val="43BFB6"/>
                </a:solidFill>
              </a:rPr>
              <a:t>wachstum</a:t>
            </a:r>
            <a:r>
              <a:rPr lang="de-DE" kern="1200" dirty="0">
                <a:solidFill>
                  <a:srgbClr val="43BFB6"/>
                </a:solidFill>
              </a:rPr>
              <a:t> </a:t>
            </a:r>
          </a:p>
          <a:p>
            <a:pPr eaLnBrk="1" hangingPunct="1"/>
            <a:r>
              <a:rPr lang="de-DE" kern="1200" dirty="0"/>
              <a:t>Geld</a:t>
            </a:r>
          </a:p>
          <a:p>
            <a:pPr eaLnBrk="1" hangingPunct="1"/>
            <a:endParaRPr lang="de-DE" dirty="0" smtClean="0"/>
          </a:p>
          <a:p>
            <a:pPr eaLnBrk="1" hangingPunct="1"/>
            <a:endParaRPr lang="de-DE" dirty="0" smtClean="0"/>
          </a:p>
          <a:p>
            <a:pPr eaLnBrk="1" hangingPunct="1"/>
            <a:endParaRPr lang="de-DE" dirty="0" smtClean="0"/>
          </a:p>
          <a:p>
            <a:pPr eaLnBrk="1" hangingPunct="1"/>
            <a:endParaRPr lang="de-DE" dirty="0" smtClean="0"/>
          </a:p>
          <a:p>
            <a:pPr eaLnBrk="1" hangingPunct="1"/>
            <a:endParaRPr lang="de-DE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4"/>
          <p:cNvSpPr>
            <a:spLocks noGrp="1"/>
          </p:cNvSpPr>
          <p:nvPr>
            <p:ph type="body" sz="quarter" idx="13"/>
          </p:nvPr>
        </p:nvSpPr>
        <p:spPr bwMode="auto">
          <a:xfrm>
            <a:off x="1714480" y="1142984"/>
            <a:ext cx="7321550" cy="42862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/>
            <a:r>
              <a:rPr lang="de-DE" dirty="0" smtClean="0"/>
              <a:t>Wirtschafts- und Konjunkturpolitik</a:t>
            </a:r>
          </a:p>
        </p:txBody>
      </p:sp>
      <p:sp>
        <p:nvSpPr>
          <p:cNvPr id="14" name="Inhaltsplatzhalter 2"/>
          <p:cNvSpPr>
            <a:spLocks noGrp="1"/>
          </p:cNvSpPr>
          <p:nvPr>
            <p:ph sz="quarter" idx="11"/>
          </p:nvPr>
        </p:nvSpPr>
        <p:spPr bwMode="auto">
          <a:xfrm>
            <a:off x="1677988" y="215900"/>
            <a:ext cx="7286625" cy="3286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dirty="0" smtClean="0"/>
              <a:t>Konjunktur und Wirtschaftswachstum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736811"/>
            <a:ext cx="6228692" cy="4399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platzhalter 2"/>
          <p:cNvSpPr>
            <a:spLocks noGrp="1"/>
          </p:cNvSpPr>
          <p:nvPr>
            <p:ph type="body" sz="quarter" idx="12"/>
          </p:nvPr>
        </p:nvSpPr>
        <p:spPr bwMode="auto">
          <a:xfrm>
            <a:off x="0" y="1989138"/>
            <a:ext cx="1476375" cy="42354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kern="1200" dirty="0"/>
              <a:t>Die Volkswirt-</a:t>
            </a:r>
            <a:r>
              <a:rPr lang="de-DE" kern="1200" dirty="0" err="1"/>
              <a:t>schaftliche</a:t>
            </a:r>
            <a:r>
              <a:rPr lang="de-DE" kern="1200" dirty="0"/>
              <a:t> Gesamtrechnung (VGR)</a:t>
            </a:r>
          </a:p>
          <a:p>
            <a:pPr eaLnBrk="1" hangingPunct="1"/>
            <a:r>
              <a:rPr lang="de-DE" kern="1200" dirty="0">
                <a:solidFill>
                  <a:srgbClr val="43BFB6"/>
                </a:solidFill>
              </a:rPr>
              <a:t>Konjunktur und Wirtschafts-</a:t>
            </a:r>
            <a:r>
              <a:rPr lang="de-DE" kern="1200" dirty="0" err="1">
                <a:solidFill>
                  <a:srgbClr val="43BFB6"/>
                </a:solidFill>
              </a:rPr>
              <a:t>wachstum</a:t>
            </a:r>
            <a:r>
              <a:rPr lang="de-DE" kern="1200" dirty="0">
                <a:solidFill>
                  <a:srgbClr val="43BFB6"/>
                </a:solidFill>
              </a:rPr>
              <a:t> </a:t>
            </a:r>
          </a:p>
          <a:p>
            <a:pPr eaLnBrk="1" hangingPunct="1"/>
            <a:r>
              <a:rPr lang="de-DE" kern="1200" dirty="0"/>
              <a:t>Geld</a:t>
            </a:r>
          </a:p>
          <a:p>
            <a:pPr eaLnBrk="1" hangingPunct="1"/>
            <a:endParaRPr lang="de-DE" dirty="0" smtClean="0"/>
          </a:p>
          <a:p>
            <a:pPr eaLnBrk="1" hangingPunct="1"/>
            <a:endParaRPr lang="de-DE" dirty="0" smtClean="0"/>
          </a:p>
          <a:p>
            <a:pPr eaLnBrk="1" hangingPunct="1"/>
            <a:endParaRPr lang="de-DE" dirty="0" smtClean="0"/>
          </a:p>
          <a:p>
            <a:pPr eaLnBrk="1" hangingPunct="1"/>
            <a:endParaRPr lang="de-DE" dirty="0" smtClean="0"/>
          </a:p>
          <a:p>
            <a:pPr eaLnBrk="1" hangingPunct="1"/>
            <a:endParaRPr lang="de-DE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4"/>
          <p:cNvSpPr>
            <a:spLocks noGrp="1"/>
          </p:cNvSpPr>
          <p:nvPr>
            <p:ph type="body" sz="quarter" idx="13"/>
          </p:nvPr>
        </p:nvSpPr>
        <p:spPr bwMode="auto">
          <a:xfrm>
            <a:off x="1714480" y="1142984"/>
            <a:ext cx="7321550" cy="42862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/>
            <a:r>
              <a:rPr lang="de-DE" dirty="0" smtClean="0"/>
              <a:t>Wirtschafts- und Konjunkturpolitik</a:t>
            </a:r>
          </a:p>
        </p:txBody>
      </p:sp>
      <p:sp>
        <p:nvSpPr>
          <p:cNvPr id="14" name="Inhaltsplatzhalter 2"/>
          <p:cNvSpPr>
            <a:spLocks noGrp="1"/>
          </p:cNvSpPr>
          <p:nvPr>
            <p:ph sz="quarter" idx="11"/>
          </p:nvPr>
        </p:nvSpPr>
        <p:spPr bwMode="auto">
          <a:xfrm>
            <a:off x="1677988" y="215900"/>
            <a:ext cx="7286625" cy="3286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dirty="0" smtClean="0"/>
              <a:t>Konjunktur und Wirtschaftswachstum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768771"/>
            <a:ext cx="5616624" cy="2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2024844"/>
            <a:ext cx="5616624" cy="420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platzhalter 2"/>
          <p:cNvSpPr>
            <a:spLocks noGrp="1"/>
          </p:cNvSpPr>
          <p:nvPr>
            <p:ph type="body" sz="quarter" idx="12"/>
          </p:nvPr>
        </p:nvSpPr>
        <p:spPr bwMode="auto">
          <a:xfrm>
            <a:off x="0" y="1989138"/>
            <a:ext cx="1476375" cy="42354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kern="1200" dirty="0"/>
              <a:t>Die Volkswirt-</a:t>
            </a:r>
            <a:r>
              <a:rPr lang="de-DE" kern="1200" dirty="0" err="1"/>
              <a:t>schaftliche</a:t>
            </a:r>
            <a:r>
              <a:rPr lang="de-DE" kern="1200" dirty="0"/>
              <a:t> Gesamtrechnung (VGR)</a:t>
            </a:r>
          </a:p>
          <a:p>
            <a:pPr eaLnBrk="1" hangingPunct="1"/>
            <a:r>
              <a:rPr lang="de-DE" kern="1200" dirty="0">
                <a:solidFill>
                  <a:srgbClr val="43BFB6"/>
                </a:solidFill>
              </a:rPr>
              <a:t>Konjunktur und Wirtschafts-</a:t>
            </a:r>
            <a:r>
              <a:rPr lang="de-DE" kern="1200" dirty="0" err="1">
                <a:solidFill>
                  <a:srgbClr val="43BFB6"/>
                </a:solidFill>
              </a:rPr>
              <a:t>wachstum</a:t>
            </a:r>
            <a:r>
              <a:rPr lang="de-DE" kern="1200" dirty="0">
                <a:solidFill>
                  <a:srgbClr val="43BFB6"/>
                </a:solidFill>
              </a:rPr>
              <a:t> </a:t>
            </a:r>
          </a:p>
          <a:p>
            <a:pPr eaLnBrk="1" hangingPunct="1"/>
            <a:r>
              <a:rPr lang="de-DE" kern="1200" dirty="0"/>
              <a:t>Geld</a:t>
            </a:r>
          </a:p>
          <a:p>
            <a:pPr eaLnBrk="1" hangingPunct="1"/>
            <a:endParaRPr lang="de-DE" dirty="0" smtClean="0"/>
          </a:p>
          <a:p>
            <a:pPr eaLnBrk="1" hangingPunct="1"/>
            <a:endParaRPr lang="de-DE" dirty="0" smtClean="0"/>
          </a:p>
          <a:p>
            <a:pPr eaLnBrk="1" hangingPunct="1"/>
            <a:endParaRPr lang="de-DE" dirty="0" smtClean="0"/>
          </a:p>
          <a:p>
            <a:pPr eaLnBrk="1" hangingPunct="1"/>
            <a:endParaRPr lang="de-DE" dirty="0" smtClean="0"/>
          </a:p>
          <a:p>
            <a:pPr eaLnBrk="1" hangingPunct="1"/>
            <a:endParaRPr lang="de-DE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4"/>
          <p:cNvSpPr>
            <a:spLocks noGrp="1"/>
          </p:cNvSpPr>
          <p:nvPr>
            <p:ph type="body" sz="quarter" idx="13"/>
          </p:nvPr>
        </p:nvSpPr>
        <p:spPr bwMode="auto">
          <a:xfrm>
            <a:off x="1714480" y="1142984"/>
            <a:ext cx="7321550" cy="42862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/>
            <a:r>
              <a:rPr lang="de-DE" dirty="0" smtClean="0"/>
              <a:t>Wirtschafts- und Konjunkturpolitik</a:t>
            </a:r>
          </a:p>
        </p:txBody>
      </p:sp>
      <p:sp>
        <p:nvSpPr>
          <p:cNvPr id="14" name="Inhaltsplatzhalter 2"/>
          <p:cNvSpPr>
            <a:spLocks noGrp="1"/>
          </p:cNvSpPr>
          <p:nvPr>
            <p:ph sz="quarter" idx="11"/>
          </p:nvPr>
        </p:nvSpPr>
        <p:spPr bwMode="auto">
          <a:xfrm>
            <a:off x="1677988" y="215900"/>
            <a:ext cx="7286625" cy="3286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dirty="0" smtClean="0"/>
              <a:t>Konjunktur und Wirtschaftswachstum</a:t>
            </a:r>
          </a:p>
        </p:txBody>
      </p:sp>
      <p:sp>
        <p:nvSpPr>
          <p:cNvPr id="7" name="Textfeld 4"/>
          <p:cNvSpPr txBox="1">
            <a:spLocks noChangeArrowheads="1"/>
          </p:cNvSpPr>
          <p:nvPr/>
        </p:nvSpPr>
        <p:spPr bwMode="auto">
          <a:xfrm>
            <a:off x="1714480" y="1643050"/>
            <a:ext cx="7215238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chemeClr val="bg2"/>
              </a:buClr>
            </a:pPr>
            <a:r>
              <a:rPr lang="de-DE" sz="2200" dirty="0" smtClean="0">
                <a:solidFill>
                  <a:srgbClr val="43BFB6"/>
                </a:solidFill>
                <a:latin typeface="ScalaSansLF-Regular" pitchFamily="34" charset="0"/>
              </a:rPr>
              <a:t>Antizyklische Konjunkturpolitik</a:t>
            </a:r>
          </a:p>
          <a:p>
            <a:pPr>
              <a:buClr>
                <a:schemeClr val="bg2"/>
              </a:buClr>
            </a:pPr>
            <a:endParaRPr lang="de-DE" sz="1600" b="1" dirty="0" smtClean="0">
              <a:solidFill>
                <a:srgbClr val="C00000"/>
              </a:solidFill>
              <a:latin typeface="ScalaSansLF-Regular" pitchFamily="34" charset="0"/>
            </a:endParaRPr>
          </a:p>
          <a:p>
            <a:r>
              <a:rPr lang="de-DE" sz="1600" dirty="0" smtClean="0">
                <a:latin typeface="ScalaSansLF-Regular" pitchFamily="34" charset="0"/>
              </a:rPr>
              <a:t>Unter </a:t>
            </a:r>
            <a:r>
              <a:rPr lang="de-DE" sz="2200" dirty="0" smtClean="0">
                <a:solidFill>
                  <a:srgbClr val="43BFB6"/>
                </a:solidFill>
                <a:latin typeface="ScalaSansLF-Regular" pitchFamily="34" charset="0"/>
              </a:rPr>
              <a:t>antizyklischer Konjunkturpolitik </a:t>
            </a:r>
            <a:r>
              <a:rPr lang="de-DE" sz="1600" dirty="0" smtClean="0">
                <a:latin typeface="ScalaSansLF-Regular" pitchFamily="34" charset="0"/>
              </a:rPr>
              <a:t>versteht man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sz="1600" dirty="0" smtClean="0">
                <a:latin typeface="ScalaSansLF-Regular" pitchFamily="34" charset="0"/>
              </a:rPr>
              <a:t>expansive Geld- und Fiskalpolitik in Krisenzeiten, um die Wirtschaft anzukurbeln, und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sz="1600" dirty="0" smtClean="0">
                <a:latin typeface="ScalaSansLF-Regular" pitchFamily="34" charset="0"/>
              </a:rPr>
              <a:t>restriktive Geld- und Fiskalpolitik während eines Booms zur Dämpfung der Wirtschaft. </a:t>
            </a:r>
          </a:p>
          <a:p>
            <a:pPr marL="285750" indent="-285750">
              <a:buFont typeface="Arial" pitchFamily="34" charset="0"/>
              <a:buChar char="•"/>
            </a:pPr>
            <a:endParaRPr lang="de-DE" sz="1600" dirty="0">
              <a:latin typeface="ScalaSansLF-Regular" pitchFamily="34" charset="0"/>
            </a:endParaRPr>
          </a:p>
          <a:p>
            <a:r>
              <a:rPr lang="de-DE" sz="1600" dirty="0" smtClean="0">
                <a:latin typeface="ScalaSansLF-Regular" pitchFamily="34" charset="0"/>
              </a:rPr>
              <a:t>Das soll helfen, Konjunkturschwankungen zu glätten.</a:t>
            </a:r>
            <a:endParaRPr lang="de-AT" sz="1600" dirty="0" smtClean="0">
              <a:solidFill>
                <a:srgbClr val="C00000"/>
              </a:solidFill>
              <a:latin typeface="ScalaSansLF-Regular" pitchFamily="34" charset="0"/>
            </a:endParaRPr>
          </a:p>
        </p:txBody>
      </p:sp>
      <p:pic>
        <p:nvPicPr>
          <p:cNvPr id="1027" name="Picture 3" descr="L:\fotolia-Bilder\Betriebswirtschaft\3D_Gewinn_41151587_X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4000504"/>
            <a:ext cx="2357454" cy="2008202"/>
          </a:xfrm>
          <a:prstGeom prst="rect">
            <a:avLst/>
          </a:prstGeom>
          <a:noFill/>
        </p:spPr>
      </p:pic>
      <p:sp>
        <p:nvSpPr>
          <p:cNvPr id="9" name="Textplatzhalter 2"/>
          <p:cNvSpPr>
            <a:spLocks noGrp="1"/>
          </p:cNvSpPr>
          <p:nvPr>
            <p:ph type="body" sz="quarter" idx="12"/>
          </p:nvPr>
        </p:nvSpPr>
        <p:spPr bwMode="auto">
          <a:xfrm>
            <a:off x="0" y="1989138"/>
            <a:ext cx="1476375" cy="42354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kern="1200" dirty="0"/>
              <a:t>Die Volkswirt-</a:t>
            </a:r>
            <a:r>
              <a:rPr lang="de-DE" kern="1200" dirty="0" err="1"/>
              <a:t>schaftliche</a:t>
            </a:r>
            <a:r>
              <a:rPr lang="de-DE" kern="1200" dirty="0"/>
              <a:t> Gesamtrechnung (VGR)</a:t>
            </a:r>
          </a:p>
          <a:p>
            <a:pPr eaLnBrk="1" hangingPunct="1"/>
            <a:r>
              <a:rPr lang="de-DE" kern="1200" dirty="0">
                <a:solidFill>
                  <a:srgbClr val="43BFB6"/>
                </a:solidFill>
              </a:rPr>
              <a:t>Konjunktur und Wirtschafts-</a:t>
            </a:r>
            <a:r>
              <a:rPr lang="de-DE" kern="1200" dirty="0" err="1">
                <a:solidFill>
                  <a:srgbClr val="43BFB6"/>
                </a:solidFill>
              </a:rPr>
              <a:t>wachstum</a:t>
            </a:r>
            <a:r>
              <a:rPr lang="de-DE" kern="1200" dirty="0">
                <a:solidFill>
                  <a:srgbClr val="43BFB6"/>
                </a:solidFill>
              </a:rPr>
              <a:t> </a:t>
            </a:r>
          </a:p>
          <a:p>
            <a:pPr eaLnBrk="1" hangingPunct="1"/>
            <a:r>
              <a:rPr lang="de-DE" kern="1200" dirty="0"/>
              <a:t>Geld</a:t>
            </a:r>
          </a:p>
          <a:p>
            <a:pPr eaLnBrk="1" hangingPunct="1"/>
            <a:endParaRPr lang="de-DE" dirty="0" smtClean="0"/>
          </a:p>
          <a:p>
            <a:pPr eaLnBrk="1" hangingPunct="1"/>
            <a:endParaRPr lang="de-DE" dirty="0" smtClean="0"/>
          </a:p>
          <a:p>
            <a:pPr eaLnBrk="1" hangingPunct="1"/>
            <a:endParaRPr lang="de-DE" dirty="0" smtClean="0"/>
          </a:p>
          <a:p>
            <a:pPr eaLnBrk="1" hangingPunct="1"/>
            <a:endParaRPr lang="de-DE" dirty="0" smtClean="0"/>
          </a:p>
          <a:p>
            <a:pPr eaLnBrk="1" hangingPunct="1"/>
            <a:endParaRPr lang="de-DE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4"/>
          <p:cNvSpPr>
            <a:spLocks noGrp="1"/>
          </p:cNvSpPr>
          <p:nvPr>
            <p:ph type="body" sz="quarter" idx="13"/>
          </p:nvPr>
        </p:nvSpPr>
        <p:spPr bwMode="auto">
          <a:xfrm>
            <a:off x="1714480" y="1142984"/>
            <a:ext cx="7321550" cy="42862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/>
            <a:r>
              <a:rPr lang="de-DE" dirty="0" smtClean="0"/>
              <a:t>Wirtschafts- und Konjunkturpolitik</a:t>
            </a:r>
          </a:p>
        </p:txBody>
      </p:sp>
      <p:sp>
        <p:nvSpPr>
          <p:cNvPr id="14" name="Inhaltsplatzhalter 2"/>
          <p:cNvSpPr>
            <a:spLocks noGrp="1"/>
          </p:cNvSpPr>
          <p:nvPr>
            <p:ph sz="quarter" idx="11"/>
          </p:nvPr>
        </p:nvSpPr>
        <p:spPr bwMode="auto">
          <a:xfrm>
            <a:off x="1677988" y="215900"/>
            <a:ext cx="7286625" cy="3286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dirty="0" smtClean="0"/>
              <a:t>Konjunktur und Wirtschaftswachstum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9692" y="1988840"/>
            <a:ext cx="6516724" cy="4088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platzhalter 2"/>
          <p:cNvSpPr>
            <a:spLocks noGrp="1"/>
          </p:cNvSpPr>
          <p:nvPr>
            <p:ph type="body" sz="quarter" idx="12"/>
          </p:nvPr>
        </p:nvSpPr>
        <p:spPr bwMode="auto">
          <a:xfrm>
            <a:off x="0" y="1989138"/>
            <a:ext cx="1476375" cy="42354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kern="1200" dirty="0"/>
              <a:t>Die Volkswirt-</a:t>
            </a:r>
            <a:r>
              <a:rPr lang="de-DE" kern="1200" dirty="0" err="1"/>
              <a:t>schaftliche</a:t>
            </a:r>
            <a:r>
              <a:rPr lang="de-DE" kern="1200" dirty="0"/>
              <a:t> Gesamtrechnung (VGR)</a:t>
            </a:r>
          </a:p>
          <a:p>
            <a:pPr eaLnBrk="1" hangingPunct="1"/>
            <a:r>
              <a:rPr lang="de-DE" kern="1200" dirty="0">
                <a:solidFill>
                  <a:srgbClr val="43BFB6"/>
                </a:solidFill>
              </a:rPr>
              <a:t>Konjunktur und Wirtschafts-</a:t>
            </a:r>
            <a:r>
              <a:rPr lang="de-DE" kern="1200" dirty="0" err="1">
                <a:solidFill>
                  <a:srgbClr val="43BFB6"/>
                </a:solidFill>
              </a:rPr>
              <a:t>wachstum</a:t>
            </a:r>
            <a:r>
              <a:rPr lang="de-DE" kern="1200" dirty="0">
                <a:solidFill>
                  <a:srgbClr val="43BFB6"/>
                </a:solidFill>
              </a:rPr>
              <a:t> </a:t>
            </a:r>
          </a:p>
          <a:p>
            <a:pPr eaLnBrk="1" hangingPunct="1"/>
            <a:r>
              <a:rPr lang="de-DE" kern="1200" dirty="0"/>
              <a:t>Geld</a:t>
            </a:r>
          </a:p>
          <a:p>
            <a:pPr eaLnBrk="1" hangingPunct="1"/>
            <a:endParaRPr lang="de-DE" dirty="0" smtClean="0"/>
          </a:p>
          <a:p>
            <a:pPr eaLnBrk="1" hangingPunct="1"/>
            <a:endParaRPr lang="de-DE" dirty="0" smtClean="0"/>
          </a:p>
          <a:p>
            <a:pPr eaLnBrk="1" hangingPunct="1"/>
            <a:endParaRPr lang="de-DE" dirty="0" smtClean="0"/>
          </a:p>
          <a:p>
            <a:pPr eaLnBrk="1" hangingPunct="1"/>
            <a:endParaRPr lang="de-DE" dirty="0" smtClean="0"/>
          </a:p>
          <a:p>
            <a:pPr eaLnBrk="1" hangingPunct="1"/>
            <a:endParaRPr lang="de-DE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4"/>
          <p:cNvSpPr>
            <a:spLocks noGrp="1"/>
          </p:cNvSpPr>
          <p:nvPr>
            <p:ph type="body" sz="quarter" idx="13"/>
          </p:nvPr>
        </p:nvSpPr>
        <p:spPr bwMode="auto">
          <a:xfrm>
            <a:off x="1714480" y="1142984"/>
            <a:ext cx="7321550" cy="42862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/>
            <a:r>
              <a:rPr lang="de-DE" dirty="0" smtClean="0"/>
              <a:t>Antizyklische Konjunkturpolitik</a:t>
            </a:r>
          </a:p>
        </p:txBody>
      </p:sp>
      <p:sp>
        <p:nvSpPr>
          <p:cNvPr id="14" name="Inhaltsplatzhalter 2"/>
          <p:cNvSpPr>
            <a:spLocks noGrp="1"/>
          </p:cNvSpPr>
          <p:nvPr>
            <p:ph sz="quarter" idx="11"/>
          </p:nvPr>
        </p:nvSpPr>
        <p:spPr bwMode="auto">
          <a:xfrm>
            <a:off x="1677988" y="215900"/>
            <a:ext cx="7286625" cy="3286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dirty="0" smtClean="0"/>
              <a:t>Konjunktur und Wirtschaftswachstum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988840"/>
            <a:ext cx="6905142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platzhalter 2"/>
          <p:cNvSpPr>
            <a:spLocks noGrp="1"/>
          </p:cNvSpPr>
          <p:nvPr>
            <p:ph type="body" sz="quarter" idx="12"/>
          </p:nvPr>
        </p:nvSpPr>
        <p:spPr bwMode="auto">
          <a:xfrm>
            <a:off x="0" y="1989138"/>
            <a:ext cx="1476375" cy="42354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kern="1200" dirty="0"/>
              <a:t>Die Volkswirt-</a:t>
            </a:r>
            <a:r>
              <a:rPr lang="de-DE" kern="1200" dirty="0" err="1"/>
              <a:t>schaftliche</a:t>
            </a:r>
            <a:r>
              <a:rPr lang="de-DE" kern="1200" dirty="0"/>
              <a:t> Gesamtrechnung (VGR)</a:t>
            </a:r>
          </a:p>
          <a:p>
            <a:pPr eaLnBrk="1" hangingPunct="1"/>
            <a:r>
              <a:rPr lang="de-DE" kern="1200" dirty="0">
                <a:solidFill>
                  <a:srgbClr val="43BFB6"/>
                </a:solidFill>
              </a:rPr>
              <a:t>Konjunktur und Wirtschafts-</a:t>
            </a:r>
            <a:r>
              <a:rPr lang="de-DE" kern="1200" dirty="0" err="1">
                <a:solidFill>
                  <a:srgbClr val="43BFB6"/>
                </a:solidFill>
              </a:rPr>
              <a:t>wachstum</a:t>
            </a:r>
            <a:r>
              <a:rPr lang="de-DE" kern="1200" dirty="0">
                <a:solidFill>
                  <a:srgbClr val="43BFB6"/>
                </a:solidFill>
              </a:rPr>
              <a:t> </a:t>
            </a:r>
          </a:p>
          <a:p>
            <a:pPr eaLnBrk="1" hangingPunct="1"/>
            <a:r>
              <a:rPr lang="de-DE" kern="1200" dirty="0"/>
              <a:t>Geld</a:t>
            </a:r>
          </a:p>
          <a:p>
            <a:pPr eaLnBrk="1" hangingPunct="1"/>
            <a:endParaRPr lang="de-DE" dirty="0" smtClean="0"/>
          </a:p>
          <a:p>
            <a:pPr eaLnBrk="1" hangingPunct="1"/>
            <a:endParaRPr lang="de-DE" dirty="0" smtClean="0"/>
          </a:p>
          <a:p>
            <a:pPr eaLnBrk="1" hangingPunct="1"/>
            <a:endParaRPr lang="de-DE" dirty="0" smtClean="0"/>
          </a:p>
          <a:p>
            <a:pPr eaLnBrk="1" hangingPunct="1"/>
            <a:endParaRPr lang="de-DE" dirty="0" smtClean="0"/>
          </a:p>
          <a:p>
            <a:pPr eaLnBrk="1" hangingPunct="1"/>
            <a:endParaRPr lang="de-DE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4"/>
          <p:cNvSpPr>
            <a:spLocks noGrp="1"/>
          </p:cNvSpPr>
          <p:nvPr>
            <p:ph type="body" sz="quarter" idx="13"/>
          </p:nvPr>
        </p:nvSpPr>
        <p:spPr bwMode="auto">
          <a:xfrm>
            <a:off x="1714480" y="1142984"/>
            <a:ext cx="7321550" cy="42862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/>
            <a:r>
              <a:rPr lang="de-DE" dirty="0" smtClean="0"/>
              <a:t>Gründe für Wirtschaftswachstum</a:t>
            </a:r>
          </a:p>
        </p:txBody>
      </p:sp>
      <p:sp>
        <p:nvSpPr>
          <p:cNvPr id="14" name="Inhaltsplatzhalter 2"/>
          <p:cNvSpPr>
            <a:spLocks noGrp="1"/>
          </p:cNvSpPr>
          <p:nvPr>
            <p:ph sz="quarter" idx="11"/>
          </p:nvPr>
        </p:nvSpPr>
        <p:spPr bwMode="auto">
          <a:xfrm>
            <a:off x="1677988" y="215900"/>
            <a:ext cx="7286625" cy="3286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dirty="0" smtClean="0"/>
              <a:t>Konjunktur und Wirtschaftswachstum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700808"/>
            <a:ext cx="6444716" cy="4322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platzhalter 2"/>
          <p:cNvSpPr>
            <a:spLocks noGrp="1"/>
          </p:cNvSpPr>
          <p:nvPr>
            <p:ph type="body" sz="quarter" idx="12"/>
          </p:nvPr>
        </p:nvSpPr>
        <p:spPr bwMode="auto">
          <a:xfrm>
            <a:off x="0" y="1989138"/>
            <a:ext cx="1476375" cy="42354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kern="1200" dirty="0"/>
              <a:t>Die Volkswirt-</a:t>
            </a:r>
            <a:r>
              <a:rPr lang="de-DE" kern="1200" dirty="0" err="1"/>
              <a:t>schaftliche</a:t>
            </a:r>
            <a:r>
              <a:rPr lang="de-DE" kern="1200" dirty="0"/>
              <a:t> Gesamtrechnung (VGR)</a:t>
            </a:r>
          </a:p>
          <a:p>
            <a:pPr eaLnBrk="1" hangingPunct="1"/>
            <a:r>
              <a:rPr lang="de-DE" kern="1200" dirty="0">
                <a:solidFill>
                  <a:srgbClr val="43BFB6"/>
                </a:solidFill>
              </a:rPr>
              <a:t>Konjunktur und Wirtschafts-</a:t>
            </a:r>
            <a:r>
              <a:rPr lang="de-DE" kern="1200" dirty="0" err="1">
                <a:solidFill>
                  <a:srgbClr val="43BFB6"/>
                </a:solidFill>
              </a:rPr>
              <a:t>wachstum</a:t>
            </a:r>
            <a:r>
              <a:rPr lang="de-DE" kern="1200" dirty="0">
                <a:solidFill>
                  <a:srgbClr val="43BFB6"/>
                </a:solidFill>
              </a:rPr>
              <a:t> </a:t>
            </a:r>
          </a:p>
          <a:p>
            <a:pPr eaLnBrk="1" hangingPunct="1"/>
            <a:r>
              <a:rPr lang="de-DE" kern="1200" dirty="0"/>
              <a:t>Geld</a:t>
            </a:r>
          </a:p>
          <a:p>
            <a:pPr eaLnBrk="1" hangingPunct="1"/>
            <a:endParaRPr lang="de-DE" dirty="0" smtClean="0"/>
          </a:p>
          <a:p>
            <a:pPr eaLnBrk="1" hangingPunct="1"/>
            <a:endParaRPr lang="de-DE" dirty="0" smtClean="0"/>
          </a:p>
          <a:p>
            <a:pPr eaLnBrk="1" hangingPunct="1"/>
            <a:endParaRPr lang="de-DE" dirty="0" smtClean="0"/>
          </a:p>
          <a:p>
            <a:pPr eaLnBrk="1" hangingPunct="1"/>
            <a:endParaRPr lang="de-DE" dirty="0" smtClean="0"/>
          </a:p>
          <a:p>
            <a:pPr eaLnBrk="1" hangingPunct="1"/>
            <a:endParaRPr lang="de-DE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platzhalter 4"/>
          <p:cNvSpPr>
            <a:spLocks noGrp="1"/>
          </p:cNvSpPr>
          <p:nvPr>
            <p:ph type="body" sz="quarter" idx="13"/>
          </p:nvPr>
        </p:nvSpPr>
        <p:spPr bwMode="auto">
          <a:xfrm>
            <a:off x="1687513" y="1165225"/>
            <a:ext cx="7321550" cy="5111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dirty="0" smtClean="0"/>
              <a:t>Wirtschaftskreislauf</a:t>
            </a:r>
          </a:p>
        </p:txBody>
      </p:sp>
      <p:sp>
        <p:nvSpPr>
          <p:cNvPr id="5123" name="Inhaltsplatzhalter 2"/>
          <p:cNvSpPr>
            <a:spLocks noGrp="1"/>
          </p:cNvSpPr>
          <p:nvPr>
            <p:ph sz="quarter" idx="11"/>
          </p:nvPr>
        </p:nvSpPr>
        <p:spPr bwMode="auto">
          <a:xfrm>
            <a:off x="1677988" y="215900"/>
            <a:ext cx="7286625" cy="3286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dirty="0" smtClean="0"/>
              <a:t>Volkswirtschaftliche Gesamtrechnung</a:t>
            </a:r>
          </a:p>
        </p:txBody>
      </p:sp>
      <p:sp>
        <p:nvSpPr>
          <p:cNvPr id="8" name="Textfeld 4"/>
          <p:cNvSpPr txBox="1">
            <a:spLocks noChangeArrowheads="1"/>
          </p:cNvSpPr>
          <p:nvPr/>
        </p:nvSpPr>
        <p:spPr bwMode="auto">
          <a:xfrm>
            <a:off x="1714480" y="1714488"/>
            <a:ext cx="735811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de-AT" sz="1600" b="1" dirty="0" smtClean="0">
              <a:solidFill>
                <a:srgbClr val="C00000"/>
              </a:solidFill>
            </a:endParaRPr>
          </a:p>
          <a:p>
            <a:endParaRPr lang="de-AT" sz="1600" dirty="0"/>
          </a:p>
        </p:txBody>
      </p:sp>
      <p:sp>
        <p:nvSpPr>
          <p:cNvPr id="29" name="Textfeld 4"/>
          <p:cNvSpPr txBox="1">
            <a:spLocks noChangeArrowheads="1"/>
          </p:cNvSpPr>
          <p:nvPr/>
        </p:nvSpPr>
        <p:spPr bwMode="auto">
          <a:xfrm>
            <a:off x="1714480" y="1714488"/>
            <a:ext cx="735811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de-AT" sz="1600" b="1" dirty="0" smtClean="0">
              <a:solidFill>
                <a:srgbClr val="C00000"/>
              </a:solidFill>
            </a:endParaRPr>
          </a:p>
          <a:p>
            <a:endParaRPr lang="de-AT" sz="1600" dirty="0"/>
          </a:p>
        </p:txBody>
      </p:sp>
      <p:sp>
        <p:nvSpPr>
          <p:cNvPr id="9" name="Textfeld 4"/>
          <p:cNvSpPr txBox="1">
            <a:spLocks noChangeArrowheads="1"/>
          </p:cNvSpPr>
          <p:nvPr/>
        </p:nvSpPr>
        <p:spPr bwMode="auto">
          <a:xfrm>
            <a:off x="1714480" y="1714488"/>
            <a:ext cx="735811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de-AT" sz="1600" b="1" dirty="0" smtClean="0">
              <a:solidFill>
                <a:srgbClr val="C0000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de-AT" sz="1600" dirty="0"/>
          </a:p>
        </p:txBody>
      </p:sp>
      <p:sp>
        <p:nvSpPr>
          <p:cNvPr id="11" name="Textplatzhalter 2"/>
          <p:cNvSpPr>
            <a:spLocks noGrp="1"/>
          </p:cNvSpPr>
          <p:nvPr>
            <p:ph type="body" sz="quarter" idx="12"/>
          </p:nvPr>
        </p:nvSpPr>
        <p:spPr bwMode="auto">
          <a:xfrm>
            <a:off x="0" y="1989138"/>
            <a:ext cx="1476375" cy="42354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kern="1200" dirty="0">
                <a:solidFill>
                  <a:srgbClr val="43BFB6"/>
                </a:solidFill>
              </a:rPr>
              <a:t>Die Volkswirt-</a:t>
            </a:r>
            <a:r>
              <a:rPr lang="de-DE" kern="1200" dirty="0" err="1">
                <a:solidFill>
                  <a:srgbClr val="43BFB6"/>
                </a:solidFill>
              </a:rPr>
              <a:t>schaftliche</a:t>
            </a:r>
            <a:r>
              <a:rPr lang="de-DE" kern="1200" dirty="0">
                <a:solidFill>
                  <a:srgbClr val="43BFB6"/>
                </a:solidFill>
              </a:rPr>
              <a:t> Gesamtrechnung (VGR)</a:t>
            </a:r>
          </a:p>
          <a:p>
            <a:pPr eaLnBrk="1" hangingPunct="1"/>
            <a:r>
              <a:rPr lang="de-DE" kern="1200" dirty="0"/>
              <a:t>Konjunktur und Wirtschafts-</a:t>
            </a:r>
            <a:r>
              <a:rPr lang="de-DE" kern="1200" dirty="0" err="1"/>
              <a:t>wachstum</a:t>
            </a:r>
            <a:r>
              <a:rPr lang="de-DE" kern="1200" dirty="0"/>
              <a:t> </a:t>
            </a:r>
          </a:p>
          <a:p>
            <a:pPr eaLnBrk="1" hangingPunct="1"/>
            <a:r>
              <a:rPr lang="de-DE" kern="1200" dirty="0"/>
              <a:t>Geld</a:t>
            </a:r>
          </a:p>
          <a:p>
            <a:pPr eaLnBrk="1" hangingPunct="1"/>
            <a:endParaRPr lang="de-DE" dirty="0" smtClean="0"/>
          </a:p>
          <a:p>
            <a:pPr eaLnBrk="1" hangingPunct="1"/>
            <a:endParaRPr lang="de-DE" dirty="0" smtClean="0"/>
          </a:p>
          <a:p>
            <a:pPr eaLnBrk="1" hangingPunct="1"/>
            <a:endParaRPr lang="de-DE" dirty="0" smtClean="0"/>
          </a:p>
          <a:p>
            <a:pPr eaLnBrk="1" hangingPunct="1"/>
            <a:endParaRPr lang="de-DE" dirty="0" smtClean="0"/>
          </a:p>
          <a:p>
            <a:pPr eaLnBrk="1" hangingPunct="1"/>
            <a:endParaRPr lang="de-DE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844824"/>
            <a:ext cx="7120890" cy="4213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4"/>
          <p:cNvSpPr txBox="1">
            <a:spLocks noChangeArrowheads="1"/>
          </p:cNvSpPr>
          <p:nvPr/>
        </p:nvSpPr>
        <p:spPr bwMode="auto">
          <a:xfrm>
            <a:off x="1714480" y="1714488"/>
            <a:ext cx="735811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de-AT" sz="1600" b="1" dirty="0" smtClean="0">
              <a:solidFill>
                <a:srgbClr val="C00000"/>
              </a:solidFill>
            </a:endParaRPr>
          </a:p>
          <a:p>
            <a:endParaRPr lang="de-AT" sz="1600" dirty="0"/>
          </a:p>
        </p:txBody>
      </p:sp>
      <p:sp>
        <p:nvSpPr>
          <p:cNvPr id="29" name="Textfeld 4"/>
          <p:cNvSpPr txBox="1">
            <a:spLocks noChangeArrowheads="1"/>
          </p:cNvSpPr>
          <p:nvPr/>
        </p:nvSpPr>
        <p:spPr bwMode="auto">
          <a:xfrm>
            <a:off x="1714480" y="1714488"/>
            <a:ext cx="735811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de-AT" sz="1600" b="1" dirty="0" smtClean="0">
              <a:solidFill>
                <a:srgbClr val="C00000"/>
              </a:solidFill>
            </a:endParaRPr>
          </a:p>
          <a:p>
            <a:endParaRPr lang="de-AT" sz="1600" dirty="0"/>
          </a:p>
        </p:txBody>
      </p:sp>
      <p:sp>
        <p:nvSpPr>
          <p:cNvPr id="13" name="Textplatzhalter 4"/>
          <p:cNvSpPr>
            <a:spLocks noGrp="1"/>
          </p:cNvSpPr>
          <p:nvPr>
            <p:ph type="body" sz="quarter" idx="13"/>
          </p:nvPr>
        </p:nvSpPr>
        <p:spPr bwMode="auto">
          <a:xfrm>
            <a:off x="1714480" y="857232"/>
            <a:ext cx="7321550" cy="604854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/>
            <a:r>
              <a:rPr lang="de-DE" dirty="0" smtClean="0"/>
              <a:t>Grundlagen der Volkswirtschaftlichen Gesamtrechnung (VGR)</a:t>
            </a:r>
          </a:p>
        </p:txBody>
      </p:sp>
      <p:sp>
        <p:nvSpPr>
          <p:cNvPr id="14" name="Inhaltsplatzhalter 2"/>
          <p:cNvSpPr>
            <a:spLocks noGrp="1"/>
          </p:cNvSpPr>
          <p:nvPr>
            <p:ph sz="quarter" idx="11"/>
          </p:nvPr>
        </p:nvSpPr>
        <p:spPr bwMode="auto">
          <a:xfrm>
            <a:off x="1677988" y="215900"/>
            <a:ext cx="7286625" cy="3286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dirty="0" smtClean="0"/>
              <a:t>Volkswirtschaftliche Gesamtrechnung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2071678"/>
            <a:ext cx="6636000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platzhalter 2"/>
          <p:cNvSpPr>
            <a:spLocks noGrp="1"/>
          </p:cNvSpPr>
          <p:nvPr>
            <p:ph type="body" sz="quarter" idx="12"/>
          </p:nvPr>
        </p:nvSpPr>
        <p:spPr bwMode="auto">
          <a:xfrm>
            <a:off x="0" y="1989138"/>
            <a:ext cx="1476375" cy="42354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kern="1200" dirty="0">
                <a:solidFill>
                  <a:srgbClr val="43BFB6"/>
                </a:solidFill>
              </a:rPr>
              <a:t>Die Volkswirt-</a:t>
            </a:r>
            <a:r>
              <a:rPr lang="de-DE" kern="1200" dirty="0" err="1">
                <a:solidFill>
                  <a:srgbClr val="43BFB6"/>
                </a:solidFill>
              </a:rPr>
              <a:t>schaftliche</a:t>
            </a:r>
            <a:r>
              <a:rPr lang="de-DE" kern="1200" dirty="0">
                <a:solidFill>
                  <a:srgbClr val="43BFB6"/>
                </a:solidFill>
              </a:rPr>
              <a:t> Gesamtrechnung (VGR)</a:t>
            </a:r>
          </a:p>
          <a:p>
            <a:pPr eaLnBrk="1" hangingPunct="1"/>
            <a:r>
              <a:rPr lang="de-DE" kern="1200" dirty="0"/>
              <a:t>Konjunktur und Wirtschafts-</a:t>
            </a:r>
            <a:r>
              <a:rPr lang="de-DE" kern="1200" dirty="0" err="1"/>
              <a:t>wachstum</a:t>
            </a:r>
            <a:r>
              <a:rPr lang="de-DE" kern="1200" dirty="0"/>
              <a:t> </a:t>
            </a:r>
          </a:p>
          <a:p>
            <a:pPr eaLnBrk="1" hangingPunct="1"/>
            <a:r>
              <a:rPr lang="de-DE" kern="1200" dirty="0"/>
              <a:t>Geld</a:t>
            </a:r>
          </a:p>
          <a:p>
            <a:pPr eaLnBrk="1" hangingPunct="1"/>
            <a:endParaRPr lang="de-DE" dirty="0" smtClean="0"/>
          </a:p>
          <a:p>
            <a:pPr eaLnBrk="1" hangingPunct="1"/>
            <a:endParaRPr lang="de-DE" dirty="0" smtClean="0"/>
          </a:p>
          <a:p>
            <a:pPr eaLnBrk="1" hangingPunct="1"/>
            <a:endParaRPr lang="de-DE" dirty="0" smtClean="0"/>
          </a:p>
          <a:p>
            <a:pPr eaLnBrk="1" hangingPunct="1"/>
            <a:endParaRPr lang="de-DE" dirty="0" smtClean="0"/>
          </a:p>
          <a:p>
            <a:pPr eaLnBrk="1" hangingPunct="1"/>
            <a:endParaRPr lang="de-DE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4"/>
          <p:cNvSpPr txBox="1">
            <a:spLocks noChangeArrowheads="1"/>
          </p:cNvSpPr>
          <p:nvPr/>
        </p:nvSpPr>
        <p:spPr bwMode="auto">
          <a:xfrm>
            <a:off x="1714480" y="1714488"/>
            <a:ext cx="735811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de-AT" sz="1600" b="1" dirty="0" smtClean="0">
              <a:solidFill>
                <a:srgbClr val="C00000"/>
              </a:solidFill>
            </a:endParaRPr>
          </a:p>
          <a:p>
            <a:endParaRPr lang="de-AT" sz="1600" dirty="0"/>
          </a:p>
        </p:txBody>
      </p:sp>
      <p:sp>
        <p:nvSpPr>
          <p:cNvPr id="29" name="Textfeld 4"/>
          <p:cNvSpPr txBox="1">
            <a:spLocks noChangeArrowheads="1"/>
          </p:cNvSpPr>
          <p:nvPr/>
        </p:nvSpPr>
        <p:spPr bwMode="auto">
          <a:xfrm>
            <a:off x="1714480" y="1500174"/>
            <a:ext cx="6572296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de-AT" sz="1600" b="1" dirty="0" smtClean="0">
              <a:solidFill>
                <a:srgbClr val="C00000"/>
              </a:solidFill>
            </a:endParaRPr>
          </a:p>
          <a:p>
            <a:r>
              <a:rPr lang="de-AT" sz="2200" dirty="0" smtClean="0">
                <a:solidFill>
                  <a:srgbClr val="43BFB6"/>
                </a:solidFill>
                <a:latin typeface="ScalaSansLF-Regular" pitchFamily="34" charset="0"/>
              </a:rPr>
              <a:t>Nominelles und reales Bruttoinlandsprodukt</a:t>
            </a:r>
          </a:p>
        </p:txBody>
      </p:sp>
      <p:sp>
        <p:nvSpPr>
          <p:cNvPr id="13" name="Textplatzhalter 4"/>
          <p:cNvSpPr>
            <a:spLocks noGrp="1"/>
          </p:cNvSpPr>
          <p:nvPr>
            <p:ph type="body" sz="quarter" idx="13"/>
          </p:nvPr>
        </p:nvSpPr>
        <p:spPr bwMode="auto">
          <a:xfrm>
            <a:off x="1714480" y="1142984"/>
            <a:ext cx="7321550" cy="42862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/>
            <a:r>
              <a:rPr lang="de-DE" dirty="0" smtClean="0"/>
              <a:t>Bruttoinlandsprodukt (BIP)</a:t>
            </a:r>
          </a:p>
        </p:txBody>
      </p:sp>
      <p:sp>
        <p:nvSpPr>
          <p:cNvPr id="14" name="Inhaltsplatzhalter 2"/>
          <p:cNvSpPr>
            <a:spLocks noGrp="1"/>
          </p:cNvSpPr>
          <p:nvPr>
            <p:ph sz="quarter" idx="11"/>
          </p:nvPr>
        </p:nvSpPr>
        <p:spPr bwMode="auto">
          <a:xfrm>
            <a:off x="1677988" y="215900"/>
            <a:ext cx="7286625" cy="3286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dirty="0" smtClean="0"/>
              <a:t>Volkswirtschaftliche Gesamtrechnung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1700" y="2348880"/>
            <a:ext cx="6695148" cy="3571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platzhalter 2"/>
          <p:cNvSpPr>
            <a:spLocks noGrp="1"/>
          </p:cNvSpPr>
          <p:nvPr>
            <p:ph type="body" sz="quarter" idx="12"/>
          </p:nvPr>
        </p:nvSpPr>
        <p:spPr bwMode="auto">
          <a:xfrm>
            <a:off x="0" y="1989138"/>
            <a:ext cx="1476375" cy="42354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kern="1200" dirty="0">
                <a:solidFill>
                  <a:srgbClr val="43BFB6"/>
                </a:solidFill>
              </a:rPr>
              <a:t>Die Volkswirt-</a:t>
            </a:r>
            <a:r>
              <a:rPr lang="de-DE" kern="1200" dirty="0" err="1">
                <a:solidFill>
                  <a:srgbClr val="43BFB6"/>
                </a:solidFill>
              </a:rPr>
              <a:t>schaftliche</a:t>
            </a:r>
            <a:r>
              <a:rPr lang="de-DE" kern="1200" dirty="0">
                <a:solidFill>
                  <a:srgbClr val="43BFB6"/>
                </a:solidFill>
              </a:rPr>
              <a:t> Gesamtrechnung (VGR)</a:t>
            </a:r>
          </a:p>
          <a:p>
            <a:pPr eaLnBrk="1" hangingPunct="1"/>
            <a:r>
              <a:rPr lang="de-DE" kern="1200" dirty="0"/>
              <a:t>Konjunktur und Wirtschafts-</a:t>
            </a:r>
            <a:r>
              <a:rPr lang="de-DE" kern="1200" dirty="0" err="1"/>
              <a:t>wachstum</a:t>
            </a:r>
            <a:r>
              <a:rPr lang="de-DE" kern="1200" dirty="0"/>
              <a:t> </a:t>
            </a:r>
          </a:p>
          <a:p>
            <a:pPr eaLnBrk="1" hangingPunct="1"/>
            <a:r>
              <a:rPr lang="de-DE" kern="1200" dirty="0"/>
              <a:t>Geld</a:t>
            </a:r>
          </a:p>
          <a:p>
            <a:pPr eaLnBrk="1" hangingPunct="1"/>
            <a:endParaRPr lang="de-DE" dirty="0" smtClean="0"/>
          </a:p>
          <a:p>
            <a:pPr eaLnBrk="1" hangingPunct="1"/>
            <a:endParaRPr lang="de-DE" dirty="0" smtClean="0"/>
          </a:p>
          <a:p>
            <a:pPr eaLnBrk="1" hangingPunct="1"/>
            <a:endParaRPr lang="de-DE" dirty="0" smtClean="0"/>
          </a:p>
          <a:p>
            <a:pPr eaLnBrk="1" hangingPunct="1"/>
            <a:endParaRPr lang="de-DE" dirty="0" smtClean="0"/>
          </a:p>
          <a:p>
            <a:pPr eaLnBrk="1" hangingPunct="1"/>
            <a:endParaRPr lang="de-DE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platzhalter 3"/>
          <p:cNvSpPr>
            <a:spLocks noGrp="1"/>
          </p:cNvSpPr>
          <p:nvPr>
            <p:ph type="body" sz="quarter" idx="13"/>
          </p:nvPr>
        </p:nvSpPr>
        <p:spPr bwMode="auto">
          <a:xfrm>
            <a:off x="1403350" y="1125538"/>
            <a:ext cx="7632700" cy="6826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de-DE" dirty="0"/>
              <a:t>Konjunktur und Wirtschaftswachstum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1714488"/>
            <a:ext cx="5929354" cy="43656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platzhalter 2"/>
          <p:cNvSpPr>
            <a:spLocks noGrp="1"/>
          </p:cNvSpPr>
          <p:nvPr>
            <p:ph type="body" sz="quarter" idx="12"/>
          </p:nvPr>
        </p:nvSpPr>
        <p:spPr bwMode="auto">
          <a:xfrm>
            <a:off x="0" y="1989138"/>
            <a:ext cx="1476375" cy="42354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kern="1200" dirty="0"/>
              <a:t>Die Volkswirt-</a:t>
            </a:r>
            <a:r>
              <a:rPr lang="de-DE" kern="1200" dirty="0" err="1"/>
              <a:t>schaftliche</a:t>
            </a:r>
            <a:r>
              <a:rPr lang="de-DE" kern="1200" dirty="0"/>
              <a:t> Gesamtrechnung (VGR)</a:t>
            </a:r>
          </a:p>
          <a:p>
            <a:pPr eaLnBrk="1" hangingPunct="1"/>
            <a:r>
              <a:rPr lang="de-DE" kern="1200" dirty="0">
                <a:solidFill>
                  <a:srgbClr val="43BFB6"/>
                </a:solidFill>
              </a:rPr>
              <a:t>Konjunktur und Wirtschafts-</a:t>
            </a:r>
            <a:r>
              <a:rPr lang="de-DE" kern="1200" dirty="0" err="1">
                <a:solidFill>
                  <a:srgbClr val="43BFB6"/>
                </a:solidFill>
              </a:rPr>
              <a:t>wachstum</a:t>
            </a:r>
            <a:r>
              <a:rPr lang="de-DE" kern="1200" dirty="0">
                <a:solidFill>
                  <a:srgbClr val="43BFB6"/>
                </a:solidFill>
              </a:rPr>
              <a:t> </a:t>
            </a:r>
          </a:p>
          <a:p>
            <a:pPr eaLnBrk="1" hangingPunct="1"/>
            <a:r>
              <a:rPr lang="de-DE" kern="1200" dirty="0"/>
              <a:t>Geld</a:t>
            </a:r>
          </a:p>
          <a:p>
            <a:pPr eaLnBrk="1" hangingPunct="1"/>
            <a:endParaRPr lang="de-DE" dirty="0" smtClean="0"/>
          </a:p>
          <a:p>
            <a:pPr eaLnBrk="1" hangingPunct="1"/>
            <a:endParaRPr lang="de-DE" dirty="0" smtClean="0"/>
          </a:p>
          <a:p>
            <a:pPr eaLnBrk="1" hangingPunct="1"/>
            <a:endParaRPr lang="de-DE" dirty="0" smtClean="0"/>
          </a:p>
          <a:p>
            <a:pPr eaLnBrk="1" hangingPunct="1"/>
            <a:endParaRPr lang="de-DE" dirty="0" smtClean="0"/>
          </a:p>
          <a:p>
            <a:pPr eaLnBrk="1" hangingPunct="1"/>
            <a:endParaRPr lang="de-DE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4"/>
          <p:cNvSpPr txBox="1">
            <a:spLocks noChangeArrowheads="1"/>
          </p:cNvSpPr>
          <p:nvPr/>
        </p:nvSpPr>
        <p:spPr bwMode="auto">
          <a:xfrm>
            <a:off x="1714480" y="1714488"/>
            <a:ext cx="735811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de-AT" sz="1600" b="1" dirty="0" smtClean="0">
              <a:solidFill>
                <a:srgbClr val="C00000"/>
              </a:solidFill>
            </a:endParaRPr>
          </a:p>
          <a:p>
            <a:endParaRPr lang="de-AT" sz="1600" dirty="0"/>
          </a:p>
        </p:txBody>
      </p:sp>
      <p:sp>
        <p:nvSpPr>
          <p:cNvPr id="13" name="Textplatzhalter 4"/>
          <p:cNvSpPr>
            <a:spLocks noGrp="1"/>
          </p:cNvSpPr>
          <p:nvPr>
            <p:ph type="body" sz="quarter" idx="13"/>
          </p:nvPr>
        </p:nvSpPr>
        <p:spPr bwMode="auto">
          <a:xfrm>
            <a:off x="1714480" y="1142984"/>
            <a:ext cx="7321550" cy="42862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/>
            <a:r>
              <a:rPr lang="de-DE" dirty="0"/>
              <a:t>Konjunktur</a:t>
            </a:r>
          </a:p>
        </p:txBody>
      </p:sp>
      <p:sp>
        <p:nvSpPr>
          <p:cNvPr id="14" name="Inhaltsplatzhalter 2"/>
          <p:cNvSpPr>
            <a:spLocks noGrp="1"/>
          </p:cNvSpPr>
          <p:nvPr>
            <p:ph sz="quarter" idx="11"/>
          </p:nvPr>
        </p:nvSpPr>
        <p:spPr bwMode="auto">
          <a:xfrm>
            <a:off x="1677988" y="215900"/>
            <a:ext cx="7286625" cy="3286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dirty="0" smtClean="0"/>
              <a:t>Konjunktur und Wirtschaftswachstum</a:t>
            </a:r>
          </a:p>
        </p:txBody>
      </p:sp>
      <p:sp>
        <p:nvSpPr>
          <p:cNvPr id="7" name="Textfeld 4"/>
          <p:cNvSpPr txBox="1">
            <a:spLocks noChangeArrowheads="1"/>
          </p:cNvSpPr>
          <p:nvPr/>
        </p:nvSpPr>
        <p:spPr bwMode="auto">
          <a:xfrm>
            <a:off x="1714480" y="1500174"/>
            <a:ext cx="7215238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de-AT" sz="1600" b="1" dirty="0" smtClean="0">
              <a:solidFill>
                <a:srgbClr val="C00000"/>
              </a:solidFill>
            </a:endParaRPr>
          </a:p>
          <a:p>
            <a:pPr>
              <a:buClr>
                <a:schemeClr val="bg2"/>
              </a:buClr>
            </a:pPr>
            <a:r>
              <a:rPr lang="de-AT" sz="2200" dirty="0" smtClean="0">
                <a:solidFill>
                  <a:srgbClr val="43BFB6"/>
                </a:solidFill>
                <a:latin typeface="ScalaSansLF-Regular" pitchFamily="34" charset="0"/>
              </a:rPr>
              <a:t>Konjunktur</a:t>
            </a:r>
            <a:r>
              <a:rPr lang="de-AT" sz="1600" b="1" dirty="0" smtClean="0"/>
              <a:t> </a:t>
            </a:r>
            <a:r>
              <a:rPr lang="de-AT" sz="1600" dirty="0" smtClean="0"/>
              <a:t>= die wirtschaftliche Gesamtlage einer Volkswirtschaft.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456892"/>
            <a:ext cx="6768243" cy="2676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Textplatzhalter 2"/>
          <p:cNvSpPr>
            <a:spLocks noGrp="1"/>
          </p:cNvSpPr>
          <p:nvPr>
            <p:ph type="body" sz="quarter" idx="12"/>
          </p:nvPr>
        </p:nvSpPr>
        <p:spPr bwMode="auto">
          <a:xfrm>
            <a:off x="0" y="1989138"/>
            <a:ext cx="1476375" cy="42354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kern="1200" dirty="0"/>
              <a:t>Die Volkswirt-</a:t>
            </a:r>
            <a:r>
              <a:rPr lang="de-DE" kern="1200" dirty="0" err="1"/>
              <a:t>schaftliche</a:t>
            </a:r>
            <a:r>
              <a:rPr lang="de-DE" kern="1200" dirty="0"/>
              <a:t> Gesamtrechnung (VGR)</a:t>
            </a:r>
          </a:p>
          <a:p>
            <a:pPr eaLnBrk="1" hangingPunct="1"/>
            <a:r>
              <a:rPr lang="de-DE" kern="1200" dirty="0">
                <a:solidFill>
                  <a:srgbClr val="43BFB6"/>
                </a:solidFill>
              </a:rPr>
              <a:t>Konjunktur und Wirtschafts-</a:t>
            </a:r>
            <a:r>
              <a:rPr lang="de-DE" kern="1200" dirty="0" err="1">
                <a:solidFill>
                  <a:srgbClr val="43BFB6"/>
                </a:solidFill>
              </a:rPr>
              <a:t>wachstum</a:t>
            </a:r>
            <a:r>
              <a:rPr lang="de-DE" kern="1200" dirty="0">
                <a:solidFill>
                  <a:srgbClr val="43BFB6"/>
                </a:solidFill>
              </a:rPr>
              <a:t> </a:t>
            </a:r>
          </a:p>
          <a:p>
            <a:pPr eaLnBrk="1" hangingPunct="1"/>
            <a:r>
              <a:rPr lang="de-DE" kern="1200" dirty="0"/>
              <a:t>Geld</a:t>
            </a:r>
          </a:p>
          <a:p>
            <a:pPr eaLnBrk="1" hangingPunct="1"/>
            <a:endParaRPr lang="de-DE" dirty="0" smtClean="0"/>
          </a:p>
          <a:p>
            <a:pPr eaLnBrk="1" hangingPunct="1"/>
            <a:endParaRPr lang="de-DE" dirty="0" smtClean="0"/>
          </a:p>
          <a:p>
            <a:pPr eaLnBrk="1" hangingPunct="1"/>
            <a:endParaRPr lang="de-DE" dirty="0" smtClean="0"/>
          </a:p>
          <a:p>
            <a:pPr eaLnBrk="1" hangingPunct="1"/>
            <a:endParaRPr lang="de-DE" dirty="0" smtClean="0"/>
          </a:p>
          <a:p>
            <a:pPr eaLnBrk="1" hangingPunct="1"/>
            <a:endParaRPr lang="de-DE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4"/>
          <p:cNvSpPr txBox="1">
            <a:spLocks noChangeArrowheads="1"/>
          </p:cNvSpPr>
          <p:nvPr/>
        </p:nvSpPr>
        <p:spPr bwMode="auto">
          <a:xfrm>
            <a:off x="1714480" y="1714488"/>
            <a:ext cx="735811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de-AT" sz="1600" b="1" dirty="0" smtClean="0">
              <a:solidFill>
                <a:srgbClr val="C00000"/>
              </a:solidFill>
            </a:endParaRPr>
          </a:p>
          <a:p>
            <a:endParaRPr lang="de-AT" sz="1600" dirty="0"/>
          </a:p>
        </p:txBody>
      </p:sp>
      <p:sp>
        <p:nvSpPr>
          <p:cNvPr id="13" name="Textplatzhalter 4"/>
          <p:cNvSpPr>
            <a:spLocks noGrp="1"/>
          </p:cNvSpPr>
          <p:nvPr>
            <p:ph type="body" sz="quarter" idx="13"/>
          </p:nvPr>
        </p:nvSpPr>
        <p:spPr bwMode="auto">
          <a:xfrm>
            <a:off x="1714480" y="1142984"/>
            <a:ext cx="7321550" cy="42862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/>
            <a:r>
              <a:rPr lang="de-DE" dirty="0" smtClean="0"/>
              <a:t>Konjunktur</a:t>
            </a:r>
          </a:p>
        </p:txBody>
      </p:sp>
      <p:sp>
        <p:nvSpPr>
          <p:cNvPr id="14" name="Inhaltsplatzhalter 2"/>
          <p:cNvSpPr>
            <a:spLocks noGrp="1"/>
          </p:cNvSpPr>
          <p:nvPr>
            <p:ph sz="quarter" idx="11"/>
          </p:nvPr>
        </p:nvSpPr>
        <p:spPr bwMode="auto">
          <a:xfrm>
            <a:off x="1677988" y="215900"/>
            <a:ext cx="7286625" cy="3286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dirty="0" smtClean="0"/>
              <a:t>Konjunktur und Wirtschaftswachstum</a:t>
            </a:r>
          </a:p>
        </p:txBody>
      </p:sp>
      <p:sp>
        <p:nvSpPr>
          <p:cNvPr id="7" name="Textfeld 4"/>
          <p:cNvSpPr txBox="1">
            <a:spLocks noChangeArrowheads="1"/>
          </p:cNvSpPr>
          <p:nvPr/>
        </p:nvSpPr>
        <p:spPr bwMode="auto">
          <a:xfrm>
            <a:off x="1714480" y="1500174"/>
            <a:ext cx="7215238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de-AT" sz="1600" b="1" dirty="0" smtClean="0">
              <a:solidFill>
                <a:srgbClr val="C00000"/>
              </a:solidFill>
            </a:endParaRPr>
          </a:p>
          <a:p>
            <a:pPr>
              <a:buClr>
                <a:schemeClr val="bg2"/>
              </a:buClr>
            </a:pPr>
            <a:r>
              <a:rPr lang="de-AT" sz="2200" dirty="0" smtClean="0">
                <a:solidFill>
                  <a:srgbClr val="43BFB6"/>
                </a:solidFill>
                <a:latin typeface="ScalaSansLF-Regular" pitchFamily="34" charset="0"/>
              </a:rPr>
              <a:t>Strukturelle Schwankungen</a:t>
            </a:r>
          </a:p>
          <a:p>
            <a:pPr>
              <a:buClr>
                <a:schemeClr val="bg2"/>
              </a:buClr>
            </a:pPr>
            <a:endParaRPr lang="de-AT" sz="1600" dirty="0" smtClean="0"/>
          </a:p>
          <a:p>
            <a:pPr>
              <a:buClr>
                <a:schemeClr val="bg2"/>
              </a:buClr>
            </a:pPr>
            <a:endParaRPr lang="de-AT" sz="1600" b="1" dirty="0" smtClean="0">
              <a:solidFill>
                <a:srgbClr val="C0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5854" y="2240868"/>
            <a:ext cx="6116506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platzhalter 2"/>
          <p:cNvSpPr>
            <a:spLocks noGrp="1"/>
          </p:cNvSpPr>
          <p:nvPr>
            <p:ph type="body" sz="quarter" idx="12"/>
          </p:nvPr>
        </p:nvSpPr>
        <p:spPr bwMode="auto">
          <a:xfrm>
            <a:off x="0" y="1989138"/>
            <a:ext cx="1476375" cy="42354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kern="1200" dirty="0"/>
              <a:t>Die Volkswirt-</a:t>
            </a:r>
            <a:r>
              <a:rPr lang="de-DE" kern="1200" dirty="0" err="1"/>
              <a:t>schaftliche</a:t>
            </a:r>
            <a:r>
              <a:rPr lang="de-DE" kern="1200" dirty="0"/>
              <a:t> Gesamtrechnung (VGR)</a:t>
            </a:r>
          </a:p>
          <a:p>
            <a:pPr eaLnBrk="1" hangingPunct="1"/>
            <a:r>
              <a:rPr lang="de-DE" kern="1200" dirty="0">
                <a:solidFill>
                  <a:srgbClr val="43BFB6"/>
                </a:solidFill>
              </a:rPr>
              <a:t>Konjunktur und Wirtschafts-</a:t>
            </a:r>
            <a:r>
              <a:rPr lang="de-DE" kern="1200" dirty="0" err="1">
                <a:solidFill>
                  <a:srgbClr val="43BFB6"/>
                </a:solidFill>
              </a:rPr>
              <a:t>wachstum</a:t>
            </a:r>
            <a:r>
              <a:rPr lang="de-DE" kern="1200" dirty="0">
                <a:solidFill>
                  <a:srgbClr val="43BFB6"/>
                </a:solidFill>
              </a:rPr>
              <a:t> </a:t>
            </a:r>
          </a:p>
          <a:p>
            <a:pPr eaLnBrk="1" hangingPunct="1"/>
            <a:r>
              <a:rPr lang="de-DE" kern="1200" dirty="0"/>
              <a:t>Geld</a:t>
            </a:r>
          </a:p>
          <a:p>
            <a:pPr eaLnBrk="1" hangingPunct="1"/>
            <a:endParaRPr lang="de-DE" dirty="0" smtClean="0"/>
          </a:p>
          <a:p>
            <a:pPr eaLnBrk="1" hangingPunct="1"/>
            <a:endParaRPr lang="de-DE" dirty="0" smtClean="0"/>
          </a:p>
          <a:p>
            <a:pPr eaLnBrk="1" hangingPunct="1"/>
            <a:endParaRPr lang="de-DE" dirty="0" smtClean="0"/>
          </a:p>
          <a:p>
            <a:pPr eaLnBrk="1" hangingPunct="1"/>
            <a:endParaRPr lang="de-DE" dirty="0" smtClean="0"/>
          </a:p>
          <a:p>
            <a:pPr eaLnBrk="1" hangingPunct="1"/>
            <a:endParaRPr lang="de-DE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4"/>
          <p:cNvSpPr txBox="1">
            <a:spLocks noChangeArrowheads="1"/>
          </p:cNvSpPr>
          <p:nvPr/>
        </p:nvSpPr>
        <p:spPr bwMode="auto">
          <a:xfrm>
            <a:off x="1714480" y="1714488"/>
            <a:ext cx="735811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de-AT" sz="1600" b="1" dirty="0" smtClean="0">
              <a:solidFill>
                <a:srgbClr val="C00000"/>
              </a:solidFill>
            </a:endParaRPr>
          </a:p>
          <a:p>
            <a:endParaRPr lang="de-AT" sz="1600" dirty="0"/>
          </a:p>
        </p:txBody>
      </p:sp>
      <p:sp>
        <p:nvSpPr>
          <p:cNvPr id="13" name="Textplatzhalter 4"/>
          <p:cNvSpPr>
            <a:spLocks noGrp="1"/>
          </p:cNvSpPr>
          <p:nvPr>
            <p:ph type="body" sz="quarter" idx="13"/>
          </p:nvPr>
        </p:nvSpPr>
        <p:spPr bwMode="auto">
          <a:xfrm>
            <a:off x="1714480" y="1142984"/>
            <a:ext cx="7321550" cy="42862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/>
            <a:r>
              <a:rPr lang="de-DE" dirty="0" smtClean="0"/>
              <a:t>Konjunktur</a:t>
            </a:r>
          </a:p>
        </p:txBody>
      </p:sp>
      <p:sp>
        <p:nvSpPr>
          <p:cNvPr id="14" name="Inhaltsplatzhalter 2"/>
          <p:cNvSpPr>
            <a:spLocks noGrp="1"/>
          </p:cNvSpPr>
          <p:nvPr>
            <p:ph sz="quarter" idx="11"/>
          </p:nvPr>
        </p:nvSpPr>
        <p:spPr bwMode="auto">
          <a:xfrm>
            <a:off x="1677988" y="215900"/>
            <a:ext cx="7286625" cy="3286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dirty="0" smtClean="0"/>
              <a:t>Konjunktur und Wirtschaftswachstum</a:t>
            </a:r>
          </a:p>
        </p:txBody>
      </p:sp>
      <p:sp>
        <p:nvSpPr>
          <p:cNvPr id="7" name="Textfeld 4"/>
          <p:cNvSpPr txBox="1">
            <a:spLocks noChangeArrowheads="1"/>
          </p:cNvSpPr>
          <p:nvPr/>
        </p:nvSpPr>
        <p:spPr bwMode="auto">
          <a:xfrm>
            <a:off x="1714480" y="1500174"/>
            <a:ext cx="721523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de-AT" sz="1600" b="1" dirty="0" smtClean="0">
              <a:solidFill>
                <a:srgbClr val="C00000"/>
              </a:solidFill>
            </a:endParaRPr>
          </a:p>
          <a:p>
            <a:pPr>
              <a:buClr>
                <a:schemeClr val="bg2"/>
              </a:buClr>
            </a:pPr>
            <a:r>
              <a:rPr lang="de-AT" sz="2200" dirty="0" smtClean="0">
                <a:solidFill>
                  <a:srgbClr val="43BFB6"/>
                </a:solidFill>
                <a:latin typeface="ScalaSansLF-Regular" pitchFamily="34" charset="0"/>
              </a:rPr>
              <a:t>Konjunkturelle Schwankungen – Konjunkturzyklus</a:t>
            </a:r>
          </a:p>
          <a:p>
            <a:pPr>
              <a:buClr>
                <a:schemeClr val="bg2"/>
              </a:buClr>
            </a:pPr>
            <a:endParaRPr lang="de-AT" sz="1600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348880"/>
            <a:ext cx="5616624" cy="3787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platzhalter 2"/>
          <p:cNvSpPr>
            <a:spLocks noGrp="1"/>
          </p:cNvSpPr>
          <p:nvPr>
            <p:ph type="body" sz="quarter" idx="12"/>
          </p:nvPr>
        </p:nvSpPr>
        <p:spPr bwMode="auto">
          <a:xfrm>
            <a:off x="0" y="1989138"/>
            <a:ext cx="1476375" cy="42354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kern="1200" dirty="0"/>
              <a:t>Die Volkswirt-</a:t>
            </a:r>
            <a:r>
              <a:rPr lang="de-DE" kern="1200" dirty="0" err="1"/>
              <a:t>schaftliche</a:t>
            </a:r>
            <a:r>
              <a:rPr lang="de-DE" kern="1200" dirty="0"/>
              <a:t> Gesamtrechnung (VGR)</a:t>
            </a:r>
          </a:p>
          <a:p>
            <a:pPr eaLnBrk="1" hangingPunct="1"/>
            <a:r>
              <a:rPr lang="de-DE" kern="1200" dirty="0">
                <a:solidFill>
                  <a:srgbClr val="43BFB6"/>
                </a:solidFill>
              </a:rPr>
              <a:t>Konjunktur und Wirtschafts-</a:t>
            </a:r>
            <a:r>
              <a:rPr lang="de-DE" kern="1200" dirty="0" err="1">
                <a:solidFill>
                  <a:srgbClr val="43BFB6"/>
                </a:solidFill>
              </a:rPr>
              <a:t>wachstum</a:t>
            </a:r>
            <a:r>
              <a:rPr lang="de-DE" kern="1200" dirty="0">
                <a:solidFill>
                  <a:srgbClr val="43BFB6"/>
                </a:solidFill>
              </a:rPr>
              <a:t> </a:t>
            </a:r>
          </a:p>
          <a:p>
            <a:pPr eaLnBrk="1" hangingPunct="1"/>
            <a:r>
              <a:rPr lang="de-DE" kern="1200" dirty="0"/>
              <a:t>Geld</a:t>
            </a:r>
          </a:p>
          <a:p>
            <a:pPr eaLnBrk="1" hangingPunct="1"/>
            <a:endParaRPr lang="de-DE" dirty="0" smtClean="0"/>
          </a:p>
          <a:p>
            <a:pPr eaLnBrk="1" hangingPunct="1"/>
            <a:endParaRPr lang="de-DE" dirty="0" smtClean="0"/>
          </a:p>
          <a:p>
            <a:pPr eaLnBrk="1" hangingPunct="1"/>
            <a:endParaRPr lang="de-DE" dirty="0" smtClean="0"/>
          </a:p>
          <a:p>
            <a:pPr eaLnBrk="1" hangingPunct="1"/>
            <a:endParaRPr lang="de-DE" dirty="0" smtClean="0"/>
          </a:p>
          <a:p>
            <a:pPr eaLnBrk="1" hangingPunct="1"/>
            <a:endParaRPr lang="de-DE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4"/>
          <p:cNvSpPr txBox="1">
            <a:spLocks noChangeArrowheads="1"/>
          </p:cNvSpPr>
          <p:nvPr/>
        </p:nvSpPr>
        <p:spPr bwMode="auto">
          <a:xfrm>
            <a:off x="1714480" y="1714488"/>
            <a:ext cx="735811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de-AT" sz="1600" b="1" dirty="0" smtClean="0">
              <a:solidFill>
                <a:srgbClr val="C00000"/>
              </a:solidFill>
            </a:endParaRPr>
          </a:p>
          <a:p>
            <a:endParaRPr lang="de-AT" sz="1600" dirty="0"/>
          </a:p>
        </p:txBody>
      </p:sp>
      <p:sp>
        <p:nvSpPr>
          <p:cNvPr id="13" name="Textplatzhalter 4"/>
          <p:cNvSpPr>
            <a:spLocks noGrp="1"/>
          </p:cNvSpPr>
          <p:nvPr>
            <p:ph type="body" sz="quarter" idx="13"/>
          </p:nvPr>
        </p:nvSpPr>
        <p:spPr bwMode="auto">
          <a:xfrm>
            <a:off x="1714480" y="1142984"/>
            <a:ext cx="7321550" cy="42862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/>
            <a:r>
              <a:rPr lang="de-DE" dirty="0" smtClean="0"/>
              <a:t>Konjunktur</a:t>
            </a:r>
          </a:p>
        </p:txBody>
      </p:sp>
      <p:sp>
        <p:nvSpPr>
          <p:cNvPr id="14" name="Inhaltsplatzhalter 2"/>
          <p:cNvSpPr>
            <a:spLocks noGrp="1"/>
          </p:cNvSpPr>
          <p:nvPr>
            <p:ph sz="quarter" idx="11"/>
          </p:nvPr>
        </p:nvSpPr>
        <p:spPr bwMode="auto">
          <a:xfrm>
            <a:off x="1677988" y="215900"/>
            <a:ext cx="7286625" cy="3286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dirty="0" smtClean="0"/>
              <a:t>Konjunktur und Wirtschaftswachstum</a:t>
            </a:r>
          </a:p>
        </p:txBody>
      </p:sp>
      <p:sp>
        <p:nvSpPr>
          <p:cNvPr id="7" name="Textfeld 4"/>
          <p:cNvSpPr txBox="1">
            <a:spLocks noChangeArrowheads="1"/>
          </p:cNvSpPr>
          <p:nvPr/>
        </p:nvSpPr>
        <p:spPr bwMode="auto">
          <a:xfrm>
            <a:off x="1714480" y="1500174"/>
            <a:ext cx="721523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de-AT" sz="1600" b="1" dirty="0" smtClean="0">
              <a:solidFill>
                <a:srgbClr val="C00000"/>
              </a:solidFill>
            </a:endParaRPr>
          </a:p>
          <a:p>
            <a:pPr>
              <a:buClr>
                <a:schemeClr val="bg2"/>
              </a:buClr>
            </a:pPr>
            <a:r>
              <a:rPr lang="de-AT" sz="2200" dirty="0" smtClean="0">
                <a:solidFill>
                  <a:srgbClr val="43BFB6"/>
                </a:solidFill>
                <a:latin typeface="ScalaSansLF-Regular" pitchFamily="34" charset="0"/>
              </a:rPr>
              <a:t>Konjunkturelle Schwankungen – Konjunkturzyklus</a:t>
            </a:r>
          </a:p>
          <a:p>
            <a:pPr>
              <a:buClr>
                <a:schemeClr val="bg2"/>
              </a:buClr>
            </a:pPr>
            <a:endParaRPr lang="de-AT" sz="1600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9692" y="2204864"/>
            <a:ext cx="6408712" cy="3934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platzhalter 2"/>
          <p:cNvSpPr>
            <a:spLocks noGrp="1"/>
          </p:cNvSpPr>
          <p:nvPr>
            <p:ph type="body" sz="quarter" idx="12"/>
          </p:nvPr>
        </p:nvSpPr>
        <p:spPr bwMode="auto">
          <a:xfrm>
            <a:off x="0" y="1989138"/>
            <a:ext cx="1476375" cy="42354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kern="1200" dirty="0"/>
              <a:t>Die Volkswirt-</a:t>
            </a:r>
            <a:r>
              <a:rPr lang="de-DE" kern="1200" dirty="0" err="1"/>
              <a:t>schaftliche</a:t>
            </a:r>
            <a:r>
              <a:rPr lang="de-DE" kern="1200" dirty="0"/>
              <a:t> Gesamtrechnung (VGR)</a:t>
            </a:r>
          </a:p>
          <a:p>
            <a:pPr eaLnBrk="1" hangingPunct="1"/>
            <a:r>
              <a:rPr lang="de-DE" kern="1200" dirty="0">
                <a:solidFill>
                  <a:srgbClr val="43BFB6"/>
                </a:solidFill>
              </a:rPr>
              <a:t>Konjunktur und Wirtschafts-</a:t>
            </a:r>
            <a:r>
              <a:rPr lang="de-DE" kern="1200" dirty="0" err="1">
                <a:solidFill>
                  <a:srgbClr val="43BFB6"/>
                </a:solidFill>
              </a:rPr>
              <a:t>wachstum</a:t>
            </a:r>
            <a:r>
              <a:rPr lang="de-DE" kern="1200" dirty="0">
                <a:solidFill>
                  <a:srgbClr val="43BFB6"/>
                </a:solidFill>
              </a:rPr>
              <a:t> </a:t>
            </a:r>
          </a:p>
          <a:p>
            <a:pPr eaLnBrk="1" hangingPunct="1"/>
            <a:r>
              <a:rPr lang="de-DE" kern="1200" dirty="0"/>
              <a:t>Geld</a:t>
            </a:r>
          </a:p>
          <a:p>
            <a:pPr eaLnBrk="1" hangingPunct="1"/>
            <a:endParaRPr lang="de-DE" dirty="0" smtClean="0"/>
          </a:p>
          <a:p>
            <a:pPr eaLnBrk="1" hangingPunct="1"/>
            <a:endParaRPr lang="de-DE" dirty="0" smtClean="0"/>
          </a:p>
          <a:p>
            <a:pPr eaLnBrk="1" hangingPunct="1"/>
            <a:endParaRPr lang="de-DE" dirty="0" smtClean="0"/>
          </a:p>
          <a:p>
            <a:pPr eaLnBrk="1" hangingPunct="1"/>
            <a:endParaRPr lang="de-DE" dirty="0" smtClean="0"/>
          </a:p>
          <a:p>
            <a:pPr eaLnBrk="1" hangingPunct="1"/>
            <a:endParaRPr lang="de-DE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364</Words>
  <Application>Microsoft Macintosh PowerPoint</Application>
  <PresentationFormat>Bildschirmpräsentation (4:3)</PresentationFormat>
  <Paragraphs>139</Paragraphs>
  <Slides>16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17" baseType="lpstr">
      <vt:lpstr>Standarddesign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Peter H.</dc:creator>
  <cp:lastModifiedBy>werner holzheu</cp:lastModifiedBy>
  <cp:revision>637</cp:revision>
  <dcterms:created xsi:type="dcterms:W3CDTF">2005-01-09T10:34:09Z</dcterms:created>
  <dcterms:modified xsi:type="dcterms:W3CDTF">2020-03-15T20:32:36Z</dcterms:modified>
</cp:coreProperties>
</file>