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81" r:id="rId4"/>
    <p:sldId id="258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Donnerstag, 20.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Donnerstag, 20. Februar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Forderungs-bewertung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4 </a:t>
            </a:r>
            <a:r>
              <a:rPr lang="de-DE" dirty="0" smtClean="0"/>
              <a:t>HTA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2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20-02-20 um 17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" y="1046299"/>
            <a:ext cx="2458480" cy="1021278"/>
          </a:xfrm>
          <a:prstGeom prst="rect">
            <a:avLst/>
          </a:prstGeom>
        </p:spPr>
      </p:pic>
      <p:pic>
        <p:nvPicPr>
          <p:cNvPr id="3" name="Bild 2" descr="Bildschirmfoto 2020-02-20 um 17.5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99" y="616453"/>
            <a:ext cx="1413449" cy="102127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008" y="910072"/>
            <a:ext cx="1599865" cy="11575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5376" y="2485273"/>
            <a:ext cx="812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1) </a:t>
            </a:r>
            <a:r>
              <a:rPr lang="de-DE" sz="1200" b="1" dirty="0" err="1" smtClean="0"/>
              <a:t>Schirnhofer</a:t>
            </a:r>
            <a:r>
              <a:rPr lang="de-DE" sz="1200" b="1" dirty="0" smtClean="0"/>
              <a:t> verkauft an Zielpunkt Fleisch und Feinkostwaren um 29.000.000,00 inkl. </a:t>
            </a:r>
            <a:r>
              <a:rPr lang="de-DE" sz="1200" b="1" dirty="0" err="1" smtClean="0"/>
              <a:t>Ust</a:t>
            </a:r>
            <a:r>
              <a:rPr lang="de-DE" sz="1200" b="1" dirty="0" smtClean="0"/>
              <a:t> EUR auf Ziel am...</a:t>
            </a:r>
            <a:endParaRPr lang="de-DE" sz="1200" b="1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823821" y="910072"/>
            <a:ext cx="952413" cy="434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15988" y="2863284"/>
            <a:ext cx="8158169" cy="584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2 Zielpunkt 29.000.000,00 / 4 LM-erlöse 26.363.636,36</a:t>
            </a:r>
          </a:p>
          <a:p>
            <a:pPr algn="ctr"/>
            <a:r>
              <a:rPr lang="de-DE" dirty="0" smtClean="0"/>
              <a:t>       3 UST            2.636.353.64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5376" y="3836523"/>
            <a:ext cx="7807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</a:t>
            </a:r>
            <a:r>
              <a:rPr lang="de-DE" sz="1400" b="1" dirty="0" err="1" smtClean="0"/>
              <a:t>Schirnhofer</a:t>
            </a:r>
            <a:r>
              <a:rPr lang="de-DE" sz="1400" b="1" dirty="0" smtClean="0"/>
              <a:t> verkauft an Rewe Feinkostwaren um 110.000,00 inkl. </a:t>
            </a:r>
            <a:r>
              <a:rPr lang="de-DE" sz="1400" b="1" dirty="0" err="1" smtClean="0"/>
              <a:t>Ust</a:t>
            </a:r>
            <a:r>
              <a:rPr lang="de-DE" sz="1400" b="1" dirty="0" smtClean="0"/>
              <a:t> EUR auf Ziel am...</a:t>
            </a:r>
            <a:endParaRPr lang="de-DE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415988" y="4252973"/>
            <a:ext cx="8158169" cy="584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2 Zielpunkt 110.000,00 / 4 LM-erlöse 100.000,00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3 UST            10.000,00 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99" y="1846669"/>
            <a:ext cx="1553314" cy="586566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2823821" y="1637731"/>
            <a:ext cx="952413" cy="429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71</Words>
  <Application>Microsoft Macintosh PowerPoint</Application>
  <PresentationFormat>Bildschirmpräsentation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Klarheit</vt:lpstr>
      <vt:lpstr>Forderungs-bewertung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Forderungs-bewertung</dc:title>
  <dc:creator>werner holzheu</dc:creator>
  <cp:lastModifiedBy>werner holzheu</cp:lastModifiedBy>
  <cp:revision>39</cp:revision>
  <dcterms:created xsi:type="dcterms:W3CDTF">2014-03-23T17:06:30Z</dcterms:created>
  <dcterms:modified xsi:type="dcterms:W3CDTF">2020-02-20T17:08:55Z</dcterms:modified>
</cp:coreProperties>
</file>