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12.11.18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91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12.11.18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92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12.11.18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63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12.11.18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476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12.11.18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66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12.11.18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89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12.11.18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539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12.11.18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878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12.11.18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26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12.11.18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78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CE987-AAAB-7A4C-B88D-404E98C5B3C6}" type="datetimeFigureOut">
              <a:rPr lang="de-DE" smtClean="0"/>
              <a:t>12.11.18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425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CE987-AAAB-7A4C-B88D-404E98C5B3C6}" type="datetimeFigureOut">
              <a:rPr lang="de-DE" smtClean="0"/>
              <a:t>12.11.18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0F19D-DF98-8746-8390-1BD3270D78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5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6" Type="http://schemas.openxmlformats.org/officeDocument/2006/relationships/image" Target="../media/image16.png"/><Relationship Id="rId7" Type="http://schemas.openxmlformats.org/officeDocument/2006/relationships/image" Target="../media/image17.png"/><Relationship Id="rId8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Lösung Hubertushof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Schritt für Schritt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4476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8480"/>
            <a:ext cx="9144000" cy="214313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32793"/>
            <a:ext cx="9144000" cy="58896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521762"/>
            <a:ext cx="9144000" cy="52251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Bild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533279"/>
            <a:ext cx="9144000" cy="56843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Bild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5432008"/>
            <a:ext cx="9144000" cy="207818"/>
          </a:xfrm>
          <a:prstGeom prst="rect">
            <a:avLst/>
          </a:prstGeom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639826"/>
            <a:ext cx="9144000" cy="6182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Bild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258068"/>
            <a:ext cx="9144000" cy="52482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Titel 7"/>
          <p:cNvSpPr>
            <a:spLocks noGrp="1"/>
          </p:cNvSpPr>
          <p:nvPr>
            <p:ph type="title"/>
          </p:nvPr>
        </p:nvSpPr>
        <p:spPr>
          <a:xfrm>
            <a:off x="457200" y="43479"/>
            <a:ext cx="8229600" cy="46231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Anlagenbewertung</a:t>
            </a:r>
            <a:endParaRPr lang="de-DE" dirty="0"/>
          </a:p>
        </p:txBody>
      </p:sp>
      <p:pic>
        <p:nvPicPr>
          <p:cNvPr id="13" name="Bild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77475" y="2676687"/>
            <a:ext cx="5230462" cy="1746833"/>
          </a:xfrm>
          <a:prstGeom prst="rect">
            <a:avLst/>
          </a:prstGeom>
        </p:spPr>
      </p:pic>
      <p:pic>
        <p:nvPicPr>
          <p:cNvPr id="14" name="Bild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2728071"/>
            <a:ext cx="2377475" cy="1303777"/>
          </a:xfrm>
          <a:prstGeom prst="rect">
            <a:avLst/>
          </a:prstGeom>
        </p:spPr>
      </p:pic>
      <p:pic>
        <p:nvPicPr>
          <p:cNvPr id="15" name="Bild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27956" y="3167016"/>
            <a:ext cx="451580" cy="752635"/>
          </a:xfrm>
          <a:prstGeom prst="rect">
            <a:avLst/>
          </a:prstGeom>
        </p:spPr>
      </p:pic>
      <p:pic>
        <p:nvPicPr>
          <p:cNvPr id="16" name="Bild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8033" y="4085754"/>
            <a:ext cx="6791503" cy="33776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51434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48351"/>
            <a:ext cx="6208311" cy="725815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234" y="1854300"/>
            <a:ext cx="1724497" cy="451022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452458" y="1753838"/>
            <a:ext cx="25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-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2014183"/>
            <a:ext cx="20623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Bestandsveränderung:</a:t>
            </a:r>
            <a:endParaRPr lang="de-DE" sz="160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231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Vorräte</a:t>
            </a:r>
            <a:endParaRPr lang="de-DE" dirty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51" y="2727023"/>
            <a:ext cx="7133339" cy="32354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Bild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49" y="3246097"/>
            <a:ext cx="1357829" cy="689201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49" y="4012465"/>
            <a:ext cx="2374712" cy="700376"/>
          </a:xfrm>
          <a:prstGeom prst="rect">
            <a:avLst/>
          </a:prstGeom>
        </p:spPr>
      </p:pic>
      <p:pic>
        <p:nvPicPr>
          <p:cNvPr id="12" name="Bild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751" y="5015293"/>
            <a:ext cx="6085913" cy="54097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Bild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5751" y="6535414"/>
            <a:ext cx="6809413" cy="25913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Textfeld 13"/>
          <p:cNvSpPr txBox="1"/>
          <p:nvPr/>
        </p:nvSpPr>
        <p:spPr>
          <a:xfrm>
            <a:off x="595207" y="5889083"/>
            <a:ext cx="1663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EB</a:t>
            </a:r>
          </a:p>
          <a:p>
            <a:r>
              <a:rPr lang="de-DE" sz="1200" dirty="0" smtClean="0"/>
              <a:t>-AB</a:t>
            </a:r>
          </a:p>
          <a:p>
            <a:r>
              <a:rPr lang="de-DE" sz="1200" dirty="0" smtClean="0"/>
              <a:t>= Bestandsveränderung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3228189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Macintosh PowerPoint</Application>
  <PresentationFormat>Bildschirmpräsentation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Office-Design</vt:lpstr>
      <vt:lpstr>Lösung Hubertushof</vt:lpstr>
      <vt:lpstr>Anlagenbewertung</vt:lpstr>
      <vt:lpstr>Vorräte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Lösung Hubertushof</dc:title>
  <dc:creator>werner holzheu</dc:creator>
  <cp:lastModifiedBy>werner holzheu</cp:lastModifiedBy>
  <cp:revision>5</cp:revision>
  <dcterms:created xsi:type="dcterms:W3CDTF">2015-09-23T14:04:10Z</dcterms:created>
  <dcterms:modified xsi:type="dcterms:W3CDTF">2018-11-12T21:51:53Z</dcterms:modified>
</cp:coreProperties>
</file>