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9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3"/>
  </p:normalViewPr>
  <p:slideViewPr>
    <p:cSldViewPr snapToGrid="0" snapToObjects="1">
      <p:cViewPr varScale="1">
        <p:scale>
          <a:sx n="115" d="100"/>
          <a:sy n="115" d="100"/>
        </p:scale>
        <p:origin x="146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AT" sz="2000">
                <a:latin typeface="Arial"/>
              </a:rPr>
              <a:t>Format der Notizen mittels Klicken bearbeiten</a:t>
            </a:r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AT" sz="1400">
                <a:latin typeface="Times New Roman"/>
              </a:rPr>
              <a:t>&lt;Kopfzeile&gt;</a:t>
            </a:r>
            <a:endParaRPr/>
          </a:p>
        </p:txBody>
      </p:sp>
      <p:sp>
        <p:nvSpPr>
          <p:cNvPr id="38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de-AT" sz="1400">
                <a:latin typeface="Times New Roman"/>
              </a:rPr>
              <a:t>&lt;Datum/Uhrzeit&gt;</a:t>
            </a:r>
            <a:endParaRPr/>
          </a:p>
        </p:txBody>
      </p:sp>
      <p:sp>
        <p:nvSpPr>
          <p:cNvPr id="39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de-AT" sz="1400">
                <a:latin typeface="Times New Roman"/>
              </a:rPr>
              <a:t>&lt;Fußzeile&gt;</a:t>
            </a:r>
            <a:endParaRPr/>
          </a:p>
        </p:txBody>
      </p:sp>
      <p:sp>
        <p:nvSpPr>
          <p:cNvPr id="40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EC21AF61-135B-4413-8D70-C4E55B6BE11E}" type="slidenum">
              <a:rPr lang="de-AT" sz="1400">
                <a:latin typeface="Times New Roman"/>
              </a:rPr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1521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0" name="CustomShape 2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FCB68F2E-182C-4FD0-ADEB-7A14A605FDA6}" type="slidenum">
              <a:rPr lang="de-AT" sz="1200" strike="noStrike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4963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" name="CustomShape 2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408EC0A-BC75-4AEB-9254-342252FD7CF6}" type="slidenum">
              <a:rPr lang="de-AT" sz="1200" strike="noStrike">
                <a:solidFill>
                  <a:srgbClr val="000000"/>
                </a:solidFill>
                <a:latin typeface="+mn-lt"/>
                <a:ea typeface="+mn-ea"/>
              </a:rPr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730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4" name="Picture 33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5" name="Picture 34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de-AT" sz="4400">
                <a:latin typeface="Arial"/>
              </a:rPr>
              <a:t>Format des Titeltextes durch Klicken bearbeiten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Wingdings" charset="2"/>
              <a:buChar char=""/>
            </a:pPr>
            <a:r>
              <a:rPr lang="de-AT" sz="3200">
                <a:latin typeface="Arial"/>
              </a:rPr>
              <a:t>Format des Gliederungstextes durch Klicken bearbeiten</a:t>
            </a:r>
            <a:endParaRPr/>
          </a:p>
          <a:p>
            <a:pPr lvl="1">
              <a:buSzPct val="75000"/>
              <a:buFont typeface="Symbol" charset="2"/>
              <a:buChar char=""/>
            </a:pPr>
            <a:r>
              <a:rPr lang="de-AT" sz="2800">
                <a:latin typeface="Arial"/>
              </a:rPr>
              <a:t>Zweite Gliederungsebene</a:t>
            </a:r>
            <a:endParaRPr/>
          </a:p>
          <a:p>
            <a:pPr lvl="2">
              <a:buSzPct val="45000"/>
              <a:buFont typeface="Wingdings" charset="2"/>
              <a:buChar char=""/>
            </a:pPr>
            <a:r>
              <a:rPr lang="de-AT" sz="2400">
                <a:latin typeface="Arial"/>
              </a:rPr>
              <a:t>Dritte Gliederungsebene</a:t>
            </a:r>
            <a:endParaRPr/>
          </a:p>
          <a:p>
            <a:pPr lvl="3">
              <a:buSzPct val="75000"/>
              <a:buFont typeface="Symbol" charset="2"/>
              <a:buChar char=""/>
            </a:pPr>
            <a:r>
              <a:rPr lang="de-AT" sz="2000">
                <a:latin typeface="Arial"/>
              </a:rPr>
              <a:t>Vierte Gliederungsebene</a:t>
            </a:r>
            <a:endParaRPr/>
          </a:p>
          <a:p>
            <a:pPr lvl="4">
              <a:buSzPct val="45000"/>
              <a:buFont typeface="Wingdings" charset="2"/>
              <a:buChar char=""/>
            </a:pPr>
            <a:r>
              <a:rPr lang="de-AT" sz="2000">
                <a:latin typeface="Arial"/>
              </a:rPr>
              <a:t>Fünfte Gliederungsebene</a:t>
            </a:r>
            <a:endParaRPr/>
          </a:p>
          <a:p>
            <a:pPr lvl="5">
              <a:buSzPct val="45000"/>
              <a:buFont typeface="Wingdings" charset="2"/>
              <a:buChar char=""/>
            </a:pPr>
            <a:r>
              <a:rPr lang="de-AT" sz="2000">
                <a:latin typeface="Arial"/>
              </a:rPr>
              <a:t>Sechste Gliederungsebene</a:t>
            </a:r>
            <a:endParaRPr/>
          </a:p>
          <a:p>
            <a:pPr lvl="6">
              <a:buSzPct val="45000"/>
              <a:buFont typeface="Wingdings" charset="2"/>
              <a:buChar char=""/>
            </a:pPr>
            <a:r>
              <a:rPr lang="de-AT" sz="2000">
                <a:latin typeface="Arial"/>
              </a:rPr>
              <a:t>Siebte Gliederungsebene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Imagem 7"/>
          <p:cNvPicPr/>
          <p:nvPr/>
        </p:nvPicPr>
        <p:blipFill>
          <a:blip r:embed="rId2"/>
          <a:stretch/>
        </p:blipFill>
        <p:spPr>
          <a:xfrm rot="10800000">
            <a:off x="34504920" y="2505960"/>
            <a:ext cx="8548200" cy="474120"/>
          </a:xfrm>
          <a:prstGeom prst="rect">
            <a:avLst/>
          </a:prstGeom>
          <a:ln>
            <a:noFill/>
          </a:ln>
        </p:spPr>
      </p:pic>
      <p:sp>
        <p:nvSpPr>
          <p:cNvPr id="73" name="CustomShape 1"/>
          <p:cNvSpPr/>
          <p:nvPr/>
        </p:nvSpPr>
        <p:spPr>
          <a:xfrm>
            <a:off x="0" y="-38880"/>
            <a:ext cx="9142560" cy="104796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4273550" indent="-4273550"/>
            <a:r>
              <a:rPr lang="de-AT" sz="2800" strike="noStrike" dirty="0">
                <a:solidFill>
                  <a:srgbClr val="FFFFFF"/>
                </a:solidFill>
                <a:latin typeface="Tw Cen MT"/>
                <a:ea typeface="DejaVu Sans"/>
              </a:rPr>
              <a:t>                       </a:t>
            </a:r>
            <a:r>
              <a:rPr lang="de-AT" strike="noStrike" dirty="0">
                <a:solidFill>
                  <a:srgbClr val="FFFFFF"/>
                </a:solidFill>
                <a:latin typeface="Tw Cen MT"/>
                <a:ea typeface="DejaVu Sans"/>
              </a:rPr>
              <a:t> Hero Challenge / B1: </a:t>
            </a:r>
            <a:r>
              <a:rPr lang="de-AT" dirty="0">
                <a:solidFill>
                  <a:srgbClr val="FFFFFF"/>
                </a:solidFill>
                <a:latin typeface="Tw Cen MT"/>
              </a:rPr>
              <a:t>Interview an </a:t>
            </a:r>
            <a:r>
              <a:rPr lang="de-AT" dirty="0" err="1">
                <a:solidFill>
                  <a:srgbClr val="FFFFFF"/>
                </a:solidFill>
                <a:latin typeface="Tw Cen MT"/>
              </a:rPr>
              <a:t>Entrepreneur</a:t>
            </a:r>
            <a:r>
              <a:rPr lang="de-AT" dirty="0">
                <a:solidFill>
                  <a:srgbClr val="FFFFFF"/>
                </a:solidFill>
                <a:latin typeface="Tw Cen MT"/>
              </a:rPr>
              <a:t>! </a:t>
            </a:r>
            <a:endParaRPr lang="de-AT" dirty="0">
              <a:solidFill>
                <a:srgbClr val="FFFFFF"/>
              </a:solidFill>
              <a:latin typeface="Tw Cen MT"/>
              <a:ea typeface="DejaVu Sans"/>
            </a:endParaRPr>
          </a:p>
        </p:txBody>
      </p:sp>
      <p:pic>
        <p:nvPicPr>
          <p:cNvPr id="74" name="Picture 1"/>
          <p:cNvPicPr/>
          <p:nvPr/>
        </p:nvPicPr>
        <p:blipFill>
          <a:blip r:embed="rId3"/>
          <a:stretch/>
        </p:blipFill>
        <p:spPr>
          <a:xfrm>
            <a:off x="0" y="12960"/>
            <a:ext cx="2132280" cy="852120"/>
          </a:xfrm>
          <a:prstGeom prst="rect">
            <a:avLst/>
          </a:prstGeom>
          <a:ln>
            <a:noFill/>
          </a:ln>
        </p:spPr>
      </p:pic>
      <p:sp>
        <p:nvSpPr>
          <p:cNvPr id="75" name="CustomShape 2"/>
          <p:cNvSpPr/>
          <p:nvPr/>
        </p:nvSpPr>
        <p:spPr>
          <a:xfrm>
            <a:off x="146580" y="1182280"/>
            <a:ext cx="8623080" cy="52056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  <a:scene3d>
            <a:camera prst="perspectiveBelow" fov="1500000">
              <a:rot lat="6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de-DE" dirty="0"/>
          </a:p>
        </p:txBody>
      </p:sp>
      <p:sp>
        <p:nvSpPr>
          <p:cNvPr id="77" name="CustomShape 3"/>
          <p:cNvSpPr/>
          <p:nvPr/>
        </p:nvSpPr>
        <p:spPr>
          <a:xfrm>
            <a:off x="459720" y="1834607"/>
            <a:ext cx="5137516" cy="35699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spcBef>
                <a:spcPts val="600"/>
              </a:spcBef>
            </a:pPr>
            <a:r>
              <a:rPr lang="de-AT" sz="3000" b="1" dirty="0">
                <a:solidFill>
                  <a:srgbClr val="FFB300"/>
                </a:solidFill>
                <a:latin typeface="Calibri" charset="0"/>
                <a:ea typeface="Calibri" charset="0"/>
                <a:cs typeface="Calibri" charset="0"/>
              </a:rPr>
              <a:t>Hero Challenge B1</a:t>
            </a:r>
            <a:endParaRPr lang="de-AT" sz="3000" b="1" strike="noStrike" dirty="0">
              <a:solidFill>
                <a:srgbClr val="FFB300"/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spcBef>
                <a:spcPts val="600"/>
              </a:spcBef>
            </a:pPr>
            <a:r>
              <a:rPr lang="de-AT" b="1" dirty="0">
                <a:solidFill>
                  <a:srgbClr val="FFB300"/>
                </a:solidFill>
                <a:latin typeface="Calibri" charset="0"/>
                <a:ea typeface="Calibri" charset="0"/>
                <a:cs typeface="Calibri" charset="0"/>
              </a:rPr>
              <a:t>I </a:t>
            </a:r>
            <a:r>
              <a:rPr lang="de-AT" b="1" dirty="0" err="1">
                <a:solidFill>
                  <a:srgbClr val="FFB300"/>
                </a:solidFill>
                <a:latin typeface="Calibri" charset="0"/>
                <a:ea typeface="Calibri" charset="0"/>
                <a:cs typeface="Calibri" charset="0"/>
              </a:rPr>
              <a:t>can</a:t>
            </a:r>
            <a:r>
              <a:rPr lang="de-AT" b="1" dirty="0">
                <a:solidFill>
                  <a:srgbClr val="FFB3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AT" b="1" dirty="0" err="1">
                <a:solidFill>
                  <a:srgbClr val="FFB300"/>
                </a:solidFill>
                <a:latin typeface="Calibri" charset="0"/>
                <a:ea typeface="Calibri" charset="0"/>
                <a:cs typeface="Calibri" charset="0"/>
              </a:rPr>
              <a:t>identify</a:t>
            </a:r>
            <a:r>
              <a:rPr lang="de-AT" b="1" dirty="0">
                <a:solidFill>
                  <a:srgbClr val="FFB300"/>
                </a:solidFill>
                <a:latin typeface="Calibri" charset="0"/>
                <a:ea typeface="Calibri" charset="0"/>
                <a:cs typeface="Calibri" charset="0"/>
              </a:rPr>
              <a:t> a personal </a:t>
            </a:r>
            <a:r>
              <a:rPr lang="de-AT" b="1" dirty="0" err="1">
                <a:solidFill>
                  <a:srgbClr val="FFB300"/>
                </a:solidFill>
                <a:latin typeface="Calibri" charset="0"/>
                <a:ea typeface="Calibri" charset="0"/>
                <a:cs typeface="Calibri" charset="0"/>
              </a:rPr>
              <a:t>role</a:t>
            </a:r>
            <a:r>
              <a:rPr lang="de-AT" b="1" dirty="0">
                <a:solidFill>
                  <a:srgbClr val="FFB3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AT" b="1" dirty="0" err="1">
                <a:solidFill>
                  <a:srgbClr val="FFB300"/>
                </a:solidFill>
                <a:latin typeface="Calibri" charset="0"/>
                <a:ea typeface="Calibri" charset="0"/>
                <a:cs typeface="Calibri" charset="0"/>
              </a:rPr>
              <a:t>model</a:t>
            </a:r>
            <a:r>
              <a:rPr lang="de-AT" b="1" dirty="0">
                <a:solidFill>
                  <a:srgbClr val="FFB300"/>
                </a:solidFill>
                <a:latin typeface="Calibri" charset="0"/>
                <a:ea typeface="Calibri" charset="0"/>
                <a:cs typeface="Calibri" charset="0"/>
              </a:rPr>
              <a:t>.     </a:t>
            </a:r>
            <a:r>
              <a:rPr lang="de-DE" dirty="0">
                <a:solidFill>
                  <a:srgbClr val="FFB3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endParaRPr lang="de-AT" dirty="0">
              <a:solidFill>
                <a:srgbClr val="FFB300"/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de-AT" dirty="0">
                <a:solidFill>
                  <a:srgbClr val="FFB300"/>
                </a:solidFill>
                <a:latin typeface="Calibri" charset="0"/>
                <a:ea typeface="Calibri" charset="0"/>
                <a:cs typeface="Calibri" charset="0"/>
              </a:rPr>
              <a:t>Core </a:t>
            </a:r>
            <a:r>
              <a:rPr lang="de-AT" dirty="0" err="1">
                <a:solidFill>
                  <a:srgbClr val="FFB300"/>
                </a:solidFill>
                <a:latin typeface="Calibri" charset="0"/>
                <a:ea typeface="Calibri" charset="0"/>
                <a:cs typeface="Calibri" charset="0"/>
              </a:rPr>
              <a:t>Entrepreneurial</a:t>
            </a:r>
            <a:r>
              <a:rPr lang="de-AT" dirty="0">
                <a:solidFill>
                  <a:srgbClr val="FFB300"/>
                </a:solidFill>
                <a:latin typeface="Calibri" charset="0"/>
                <a:ea typeface="Calibri" charset="0"/>
                <a:cs typeface="Calibri" charset="0"/>
              </a:rPr>
              <a:t> Education </a:t>
            </a:r>
            <a:endParaRPr dirty="0">
              <a:solidFill>
                <a:srgbClr val="FFB3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81" name="Picture 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16" y="1819686"/>
            <a:ext cx="2763680" cy="2763680"/>
          </a:xfrm>
          <a:prstGeom prst="rect">
            <a:avLst/>
          </a:prstGeom>
          <a:ln>
            <a:noFill/>
          </a:ln>
        </p:spPr>
      </p:pic>
      <p:sp>
        <p:nvSpPr>
          <p:cNvPr id="2" name="Textfeld 1"/>
          <p:cNvSpPr txBox="1"/>
          <p:nvPr/>
        </p:nvSpPr>
        <p:spPr>
          <a:xfrm>
            <a:off x="5004048" y="4294837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AT" b="1" dirty="0">
                <a:solidFill>
                  <a:srgbClr val="FFB300"/>
                </a:solidFill>
                <a:latin typeface="Calibri" charset="0"/>
                <a:ea typeface="Calibri" charset="0"/>
                <a:cs typeface="Calibri" charset="0"/>
              </a:rPr>
              <a:t>Interview an </a:t>
            </a:r>
            <a:r>
              <a:rPr lang="de-AT" b="1" dirty="0" err="1">
                <a:solidFill>
                  <a:srgbClr val="FFB300"/>
                </a:solidFill>
                <a:latin typeface="Calibri" charset="0"/>
                <a:ea typeface="Calibri" charset="0"/>
                <a:cs typeface="Calibri" charset="0"/>
              </a:rPr>
              <a:t>Entrepreneur</a:t>
            </a:r>
            <a:r>
              <a:rPr lang="de-AT" b="1" dirty="0">
                <a:solidFill>
                  <a:srgbClr val="FFB300"/>
                </a:solidFill>
                <a:latin typeface="Calibri" charset="0"/>
                <a:ea typeface="Calibri" charset="0"/>
                <a:cs typeface="Calibri" charset="0"/>
              </a:rPr>
              <a:t>! </a:t>
            </a:r>
          </a:p>
        </p:txBody>
      </p:sp>
      <p:pic>
        <p:nvPicPr>
          <p:cNvPr id="19" name="Picture 11" descr="Bildschirmfoto 2015-06-11 um 09.33.1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720" y="1301685"/>
            <a:ext cx="1635813" cy="1477819"/>
          </a:xfrm>
          <a:prstGeom prst="rect">
            <a:avLst/>
          </a:prstGeom>
        </p:spPr>
      </p:pic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2B4F9DE0-ABB7-BA4C-BB66-CD291CED8ACE}"/>
              </a:ext>
            </a:extLst>
          </p:cNvPr>
          <p:cNvGrpSpPr/>
          <p:nvPr/>
        </p:nvGrpSpPr>
        <p:grpSpPr>
          <a:xfrm>
            <a:off x="835961" y="5607594"/>
            <a:ext cx="6914516" cy="577215"/>
            <a:chOff x="0" y="0"/>
            <a:chExt cx="6914815" cy="577215"/>
          </a:xfrm>
        </p:grpSpPr>
        <p:pic>
          <p:nvPicPr>
            <p:cNvPr id="21" name="Picture 14" descr="Bildschirmfoto 2014-05-21 um 14.47.42.png">
              <a:extLst>
                <a:ext uri="{FF2B5EF4-FFF2-40B4-BE49-F238E27FC236}">
                  <a16:creationId xmlns:a16="http://schemas.microsoft.com/office/drawing/2014/main" id="{3F2CA156-C3E2-1042-B8CB-9D8851FFBD5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3915" y="12031"/>
              <a:ext cx="850900" cy="534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7" descr="Logo_eesi">
              <a:extLst>
                <a:ext uri="{FF2B5EF4-FFF2-40B4-BE49-F238E27FC236}">
                  <a16:creationId xmlns:a16="http://schemas.microsoft.com/office/drawing/2014/main" id="{4ED32E7D-F12F-FE4F-B0FB-CD3E0E833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0765" y="0"/>
              <a:ext cx="952500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13">
              <a:extLst>
                <a:ext uri="{FF2B5EF4-FFF2-40B4-BE49-F238E27FC236}">
                  <a16:creationId xmlns:a16="http://schemas.microsoft.com/office/drawing/2014/main" id="{9C2FF69A-9A2E-D84A-B8B5-95574B70928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50353" y="96252"/>
              <a:ext cx="1025954" cy="387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15" descr="kph-logo-2014-transparent-cmyk-300.eps">
              <a:extLst>
                <a:ext uri="{FF2B5EF4-FFF2-40B4-BE49-F238E27FC236}">
                  <a16:creationId xmlns:a16="http://schemas.microsoft.com/office/drawing/2014/main" id="{08340335-FDDB-3E4F-9B1B-7C454AEBCD5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4979" y="60157"/>
              <a:ext cx="960120" cy="459740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25" name="Picture 2">
              <a:extLst>
                <a:ext uri="{FF2B5EF4-FFF2-40B4-BE49-F238E27FC236}">
                  <a16:creationId xmlns:a16="http://schemas.microsoft.com/office/drawing/2014/main" id="{88836F19-182D-4F4E-BC1C-A90FE90CEE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396" y="0"/>
              <a:ext cx="769620" cy="577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o="http://schemas.microsoft.com/office/mac/office/2008/main" xmlns:mv="urn:schemas-microsoft-com:mac:vml" xmlns:ve="http://schemas.openxmlformats.org/markup-compatibility/2006" xmlns="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>
                  <a:solidFill>
                    <a:srgbClr val="FFFFFF"/>
                  </a:solidFill>
                </a14:hiddenFill>
              </a:ext>
              <a:ext uri="{91240B29-F687-4f45-9708-019B960494DF}">
                <a14:hiddenLine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o="http://schemas.microsoft.com/office/mac/office/2008/main" xmlns:mv="urn:schemas-microsoft-com:mac:vml" xmlns:ve="http://schemas.openxmlformats.org/markup-compatibility/2006" xmlns="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Bild 39" descr="Macintosh HD:Users:valentinmayerhofer:Dropbox:IFTE:Youth Challenge Program:final Layout:Icons ohne Hintergrund:co-funded.png">
              <a:extLst>
                <a:ext uri="{FF2B5EF4-FFF2-40B4-BE49-F238E27FC236}">
                  <a16:creationId xmlns:a16="http://schemas.microsoft.com/office/drawing/2014/main" id="{76E50E1D-F809-FD42-80B9-4F7A59480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6252"/>
              <a:ext cx="1384935" cy="39814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8068415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magem 19"/>
          <p:cNvPicPr/>
          <p:nvPr/>
        </p:nvPicPr>
        <p:blipFill>
          <a:blip r:embed="rId3"/>
          <a:stretch/>
        </p:blipFill>
        <p:spPr>
          <a:xfrm>
            <a:off x="308520" y="5840640"/>
            <a:ext cx="8548200" cy="1107360"/>
          </a:xfrm>
          <a:prstGeom prst="rect">
            <a:avLst/>
          </a:prstGeom>
          <a:ln>
            <a:noFill/>
          </a:ln>
        </p:spPr>
      </p:pic>
      <p:pic>
        <p:nvPicPr>
          <p:cNvPr id="53" name="Imagem 7"/>
          <p:cNvPicPr/>
          <p:nvPr/>
        </p:nvPicPr>
        <p:blipFill>
          <a:blip r:embed="rId3"/>
          <a:stretch/>
        </p:blipFill>
        <p:spPr>
          <a:xfrm rot="10800000">
            <a:off x="34504920" y="2505960"/>
            <a:ext cx="8548200" cy="474120"/>
          </a:xfrm>
          <a:prstGeom prst="rect">
            <a:avLst/>
          </a:prstGeom>
          <a:ln>
            <a:noFill/>
          </a:ln>
        </p:spPr>
      </p:pic>
      <p:sp>
        <p:nvSpPr>
          <p:cNvPr id="54" name="CustomShape 1"/>
          <p:cNvSpPr/>
          <p:nvPr/>
        </p:nvSpPr>
        <p:spPr>
          <a:xfrm>
            <a:off x="109800" y="1035720"/>
            <a:ext cx="8922960" cy="544032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  <a:scene3d>
            <a:camera prst="perspectiveBelow" fov="1500000">
              <a:rot lat="6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de-DE" dirty="0"/>
          </a:p>
        </p:txBody>
      </p:sp>
      <p:sp>
        <p:nvSpPr>
          <p:cNvPr id="55" name="CustomShape 2"/>
          <p:cNvSpPr/>
          <p:nvPr/>
        </p:nvSpPr>
        <p:spPr>
          <a:xfrm>
            <a:off x="315360" y="843480"/>
            <a:ext cx="8703000" cy="603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de-AT" b="1" strike="noStrike">
                <a:solidFill>
                  <a:srgbClr val="000000"/>
                </a:solidFill>
                <a:latin typeface="Calibri"/>
                <a:ea typeface="DejaVu Sans"/>
              </a:rPr>
              <a:t> </a:t>
            </a:r>
            <a:endParaRPr/>
          </a:p>
          <a:p>
            <a:pPr>
              <a:lnSpc>
                <a:spcPct val="150000"/>
              </a:lnSpc>
            </a:pPr>
            <a:endParaRPr/>
          </a:p>
          <a:p>
            <a:pPr>
              <a:lnSpc>
                <a:spcPct val="150000"/>
              </a:lnSpc>
            </a:pPr>
            <a:endParaRPr/>
          </a:p>
          <a:p>
            <a:pPr>
              <a:lnSpc>
                <a:spcPct val="150000"/>
              </a:lnSpc>
            </a:pPr>
            <a:endParaRPr/>
          </a:p>
          <a:p>
            <a:pPr>
              <a:lnSpc>
                <a:spcPct val="150000"/>
              </a:lnSpc>
            </a:pPr>
            <a:endParaRPr/>
          </a:p>
          <a:p>
            <a:pPr>
              <a:lnSpc>
                <a:spcPct val="150000"/>
              </a:lnSpc>
            </a:pPr>
            <a:endParaRPr/>
          </a:p>
          <a:p>
            <a:pPr>
              <a:lnSpc>
                <a:spcPct val="150000"/>
              </a:lnSpc>
            </a:pPr>
            <a:endParaRPr/>
          </a:p>
        </p:txBody>
      </p:sp>
      <p:sp>
        <p:nvSpPr>
          <p:cNvPr id="56" name="CustomShape 3"/>
          <p:cNvSpPr/>
          <p:nvPr/>
        </p:nvSpPr>
        <p:spPr>
          <a:xfrm>
            <a:off x="0" y="-13680"/>
            <a:ext cx="9142560" cy="1047960"/>
          </a:xfrm>
          <a:prstGeom prst="rect">
            <a:avLst/>
          </a:prstGeom>
          <a:solidFill>
            <a:srgbClr val="A6C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de-AT" sz="3200" strike="noStrike" dirty="0">
                <a:solidFill>
                  <a:srgbClr val="FFFFFF"/>
                </a:solidFill>
                <a:latin typeface="Tw Cen MT"/>
                <a:ea typeface="DejaVu Sans"/>
              </a:rPr>
              <a:t>Interview an </a:t>
            </a:r>
            <a:r>
              <a:rPr lang="de-AT" sz="3200" strike="noStrike" dirty="0" err="1">
                <a:solidFill>
                  <a:srgbClr val="FFFFFF"/>
                </a:solidFill>
                <a:latin typeface="Tw Cen MT"/>
                <a:ea typeface="DejaVu Sans"/>
              </a:rPr>
              <a:t>Entrepreneur</a:t>
            </a:r>
            <a:r>
              <a:rPr lang="de-AT" sz="3200" strike="noStrike" dirty="0">
                <a:solidFill>
                  <a:srgbClr val="FFFFFF"/>
                </a:solidFill>
                <a:latin typeface="Tw Cen MT"/>
                <a:ea typeface="DejaVu Sans"/>
              </a:rPr>
              <a:t>!</a:t>
            </a:r>
            <a:endParaRPr dirty="0"/>
          </a:p>
        </p:txBody>
      </p:sp>
      <p:pic>
        <p:nvPicPr>
          <p:cNvPr id="57" name="Picture 12"/>
          <p:cNvPicPr/>
          <p:nvPr/>
        </p:nvPicPr>
        <p:blipFill>
          <a:blip r:embed="rId4"/>
          <a:stretch/>
        </p:blipFill>
        <p:spPr>
          <a:xfrm>
            <a:off x="6021450" y="1891440"/>
            <a:ext cx="1634400" cy="1476360"/>
          </a:xfrm>
          <a:prstGeom prst="rect">
            <a:avLst/>
          </a:prstGeom>
          <a:ln>
            <a:noFill/>
          </a:ln>
        </p:spPr>
      </p:pic>
      <p:sp>
        <p:nvSpPr>
          <p:cNvPr id="58" name="CustomShape 4"/>
          <p:cNvSpPr/>
          <p:nvPr/>
        </p:nvSpPr>
        <p:spPr>
          <a:xfrm>
            <a:off x="669060" y="2505959"/>
            <a:ext cx="3989880" cy="228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AT" sz="2000" strike="noStrike" dirty="0">
                <a:latin typeface="Calibri" charset="0"/>
                <a:ea typeface="Calibri" charset="0"/>
                <a:cs typeface="Calibri" charset="0"/>
              </a:rPr>
              <a:t>In </a:t>
            </a:r>
            <a:r>
              <a:rPr lang="de-AT" sz="2000" strike="noStrike" dirty="0" err="1">
                <a:latin typeface="Calibri" charset="0"/>
                <a:ea typeface="Calibri" charset="0"/>
                <a:cs typeface="Calibri" charset="0"/>
              </a:rPr>
              <a:t>teams</a:t>
            </a:r>
            <a:r>
              <a:rPr lang="de-AT" sz="2000" strike="noStrike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AT" sz="2000" strike="noStrike" dirty="0" err="1">
                <a:latin typeface="Calibri" charset="0"/>
                <a:ea typeface="Calibri" charset="0"/>
                <a:cs typeface="Calibri" charset="0"/>
              </a:rPr>
              <a:t>of</a:t>
            </a:r>
            <a:r>
              <a:rPr lang="de-AT" sz="2000" strike="noStrike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AT" sz="2000" strike="noStrike" dirty="0" err="1">
                <a:latin typeface="Calibri" charset="0"/>
                <a:ea typeface="Calibri" charset="0"/>
                <a:cs typeface="Calibri" charset="0"/>
              </a:rPr>
              <a:t>two</a:t>
            </a:r>
            <a:r>
              <a:rPr lang="de-AT" sz="2000" strike="noStrike" dirty="0">
                <a:latin typeface="Calibri" charset="0"/>
                <a:ea typeface="Calibri" charset="0"/>
                <a:cs typeface="Calibri" charset="0"/>
              </a:rPr>
              <a:t>:</a:t>
            </a:r>
            <a:endParaRPr lang="de-AT" sz="2000" dirty="0"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ct val="100000"/>
              </a:lnSpc>
            </a:pPr>
            <a:endParaRPr lang="de-AT" sz="2000" strike="noStrike" dirty="0">
              <a:latin typeface="Calibri" charset="0"/>
              <a:ea typeface="Calibri" charset="0"/>
              <a:cs typeface="Calibri" charset="0"/>
            </a:endParaRPr>
          </a:p>
          <a:p>
            <a:pPr marL="342900" indent="-342900">
              <a:lnSpc>
                <a:spcPct val="100000"/>
              </a:lnSpc>
              <a:buFont typeface="Arial" charset="0"/>
              <a:buChar char="•"/>
            </a:pPr>
            <a:r>
              <a:rPr lang="de-AT" sz="2000" strike="noStrike" dirty="0" err="1">
                <a:latin typeface="Calibri" charset="0"/>
                <a:ea typeface="Calibri" charset="0"/>
                <a:cs typeface="Calibri" charset="0"/>
              </a:rPr>
              <a:t>Contact</a:t>
            </a:r>
            <a:r>
              <a:rPr lang="de-AT" sz="2000" strike="noStrike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AT" sz="2000" strike="noStrike" dirty="0" err="1">
                <a:latin typeface="Calibri" charset="0"/>
                <a:ea typeface="Calibri" charset="0"/>
                <a:cs typeface="Calibri" charset="0"/>
              </a:rPr>
              <a:t>and</a:t>
            </a:r>
            <a:r>
              <a:rPr lang="de-AT" sz="2000" strike="noStrike" dirty="0">
                <a:latin typeface="Calibri" charset="0"/>
                <a:ea typeface="Calibri" charset="0"/>
                <a:cs typeface="Calibri" charset="0"/>
              </a:rPr>
              <a:t> Interview </a:t>
            </a:r>
            <a:r>
              <a:rPr lang="de-AT" sz="2000" strike="noStrike" dirty="0" err="1">
                <a:latin typeface="Calibri" charset="0"/>
                <a:ea typeface="Calibri" charset="0"/>
                <a:cs typeface="Calibri" charset="0"/>
              </a:rPr>
              <a:t>somebody</a:t>
            </a:r>
            <a:r>
              <a:rPr lang="de-AT" sz="2000" strike="noStrike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AT" sz="2000" strike="noStrike" dirty="0" err="1">
                <a:latin typeface="Calibri" charset="0"/>
                <a:ea typeface="Calibri" charset="0"/>
                <a:cs typeface="Calibri" charset="0"/>
              </a:rPr>
              <a:t>who</a:t>
            </a:r>
            <a:r>
              <a:rPr lang="de-AT" sz="2000" strike="noStrike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AT" sz="2000" strike="noStrike" dirty="0" err="1">
                <a:latin typeface="Calibri" charset="0"/>
                <a:ea typeface="Calibri" charset="0"/>
                <a:cs typeface="Calibri" charset="0"/>
              </a:rPr>
              <a:t>has</a:t>
            </a:r>
            <a:r>
              <a:rPr lang="de-AT" sz="2000" strike="noStrike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AT" sz="2000" strike="noStrike" dirty="0" err="1">
                <a:latin typeface="Calibri" charset="0"/>
                <a:ea typeface="Calibri" charset="0"/>
                <a:cs typeface="Calibri" charset="0"/>
              </a:rPr>
              <a:t>implemented</a:t>
            </a:r>
            <a:r>
              <a:rPr lang="de-AT" sz="2000" strike="noStrike" dirty="0">
                <a:latin typeface="Calibri" charset="0"/>
                <a:ea typeface="Calibri" charset="0"/>
                <a:cs typeface="Calibri" charset="0"/>
              </a:rPr>
              <a:t> an </a:t>
            </a:r>
            <a:r>
              <a:rPr lang="de-AT" sz="2000" strike="noStrike" dirty="0" err="1">
                <a:latin typeface="Calibri" charset="0"/>
                <a:ea typeface="Calibri" charset="0"/>
                <a:cs typeface="Calibri" charset="0"/>
              </a:rPr>
              <a:t>idea</a:t>
            </a:r>
            <a:r>
              <a:rPr lang="de-AT" sz="2000" strike="noStrike" dirty="0">
                <a:latin typeface="Calibri" charset="0"/>
                <a:ea typeface="Calibri" charset="0"/>
                <a:cs typeface="Calibri" charset="0"/>
              </a:rPr>
              <a:t>. </a:t>
            </a:r>
            <a:endParaRPr sz="2000" dirty="0">
              <a:latin typeface="Calibri" charset="0"/>
              <a:ea typeface="Calibri" charset="0"/>
              <a:cs typeface="Calibri" charset="0"/>
            </a:endParaRPr>
          </a:p>
          <a:p>
            <a:pPr marL="342900" indent="-342900">
              <a:lnSpc>
                <a:spcPct val="100000"/>
              </a:lnSpc>
              <a:buFont typeface="Arial" charset="0"/>
              <a:buChar char="•"/>
            </a:pPr>
            <a:r>
              <a:rPr lang="de-AT" sz="2000" strike="noStrike" dirty="0" err="1">
                <a:latin typeface="Calibri" charset="0"/>
                <a:ea typeface="Calibri" charset="0"/>
                <a:cs typeface="Calibri" charset="0"/>
              </a:rPr>
              <a:t>Prepare</a:t>
            </a:r>
            <a:r>
              <a:rPr lang="de-AT" sz="2000" strike="noStrike" dirty="0">
                <a:latin typeface="Calibri" charset="0"/>
                <a:ea typeface="Calibri" charset="0"/>
                <a:cs typeface="Calibri" charset="0"/>
              </a:rPr>
              <a:t> a </a:t>
            </a:r>
            <a:r>
              <a:rPr lang="de-AT" sz="2000" strike="noStrike" dirty="0" err="1">
                <a:latin typeface="Calibri" charset="0"/>
                <a:ea typeface="Calibri" charset="0"/>
                <a:cs typeface="Calibri" charset="0"/>
              </a:rPr>
              <a:t>creative</a:t>
            </a:r>
            <a:r>
              <a:rPr lang="de-AT" sz="2000" strike="noStrike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AT" sz="2000" strike="noStrike" dirty="0" err="1">
                <a:latin typeface="Calibri" charset="0"/>
                <a:ea typeface="Calibri" charset="0"/>
                <a:cs typeface="Calibri" charset="0"/>
              </a:rPr>
              <a:t>presentation</a:t>
            </a:r>
            <a:r>
              <a:rPr lang="de-AT" sz="2000" strike="noStrike" dirty="0">
                <a:latin typeface="Calibri" charset="0"/>
                <a:ea typeface="Calibri" charset="0"/>
                <a:cs typeface="Calibri" charset="0"/>
              </a:rPr>
              <a:t>. (</a:t>
            </a:r>
            <a:r>
              <a:rPr lang="de-AT" sz="2000" strike="noStrike" dirty="0" err="1">
                <a:latin typeface="Calibri" charset="0"/>
                <a:ea typeface="Calibri" charset="0"/>
                <a:cs typeface="Calibri" charset="0"/>
              </a:rPr>
              <a:t>Your</a:t>
            </a:r>
            <a:r>
              <a:rPr lang="de-AT" sz="2000" strike="noStrike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AT" sz="2000" strike="noStrike" dirty="0" err="1">
                <a:latin typeface="Calibri" charset="0"/>
                <a:ea typeface="Calibri" charset="0"/>
                <a:cs typeface="Calibri" charset="0"/>
              </a:rPr>
              <a:t>presentation</a:t>
            </a:r>
            <a:r>
              <a:rPr lang="de-AT" sz="2000" strike="noStrike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AT" sz="2000" strike="noStrike" dirty="0" err="1">
                <a:latin typeface="Calibri" charset="0"/>
                <a:ea typeface="Calibri" charset="0"/>
                <a:cs typeface="Calibri" charset="0"/>
              </a:rPr>
              <a:t>should</a:t>
            </a:r>
            <a:r>
              <a:rPr lang="de-AT" sz="2000" strike="noStrike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AT" sz="2000" strike="noStrike" dirty="0" err="1">
                <a:latin typeface="Calibri" charset="0"/>
                <a:ea typeface="Calibri" charset="0"/>
                <a:cs typeface="Calibri" charset="0"/>
              </a:rPr>
              <a:t>take</a:t>
            </a:r>
            <a:r>
              <a:rPr lang="de-AT" sz="2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AT" sz="2000" strike="noStrike" dirty="0" err="1">
                <a:latin typeface="Calibri" charset="0"/>
                <a:ea typeface="Calibri" charset="0"/>
                <a:cs typeface="Calibri" charset="0"/>
              </a:rPr>
              <a:t>about</a:t>
            </a:r>
            <a:r>
              <a:rPr lang="de-AT" sz="2000" strike="noStrike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AT" sz="2000" strike="noStrike" dirty="0" err="1">
                <a:latin typeface="Calibri" charset="0"/>
                <a:ea typeface="Calibri" charset="0"/>
                <a:cs typeface="Calibri" charset="0"/>
              </a:rPr>
              <a:t>five</a:t>
            </a:r>
            <a:r>
              <a:rPr lang="de-AT" sz="2000" strike="noStrike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AT" sz="2000" strike="noStrike" dirty="0" err="1">
                <a:latin typeface="Calibri" charset="0"/>
                <a:ea typeface="Calibri" charset="0"/>
                <a:cs typeface="Calibri" charset="0"/>
              </a:rPr>
              <a:t>minutes</a:t>
            </a:r>
            <a:r>
              <a:rPr lang="de-AT" sz="2000" strike="noStrike" dirty="0">
                <a:latin typeface="Calibri" charset="0"/>
                <a:ea typeface="Calibri" charset="0"/>
                <a:cs typeface="Calibri" charset="0"/>
              </a:rPr>
              <a:t>.) </a:t>
            </a:r>
            <a:endParaRPr sz="2000" dirty="0"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ct val="100000"/>
              </a:lnSpc>
            </a:pPr>
            <a:endParaRPr sz="2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9" name="CustomShape 5"/>
          <p:cNvSpPr/>
          <p:nvPr/>
        </p:nvSpPr>
        <p:spPr>
          <a:xfrm>
            <a:off x="5797710" y="3807032"/>
            <a:ext cx="2081880" cy="11865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de-AT" b="1" strike="noStrike" dirty="0">
                <a:solidFill>
                  <a:srgbClr val="FF0000"/>
                </a:solidFill>
                <a:latin typeface="Calibri"/>
                <a:ea typeface="DejaVu Sans"/>
              </a:rPr>
              <a:t>ENTREPRENEURS: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de-AT" b="1" strike="noStrike" dirty="0">
                <a:solidFill>
                  <a:srgbClr val="FF0000"/>
                </a:solidFill>
                <a:latin typeface="Calibri"/>
                <a:ea typeface="DejaVu Sans"/>
              </a:rPr>
              <a:t>People </a:t>
            </a:r>
            <a:r>
              <a:rPr lang="de-AT" b="1" strike="noStrike" dirty="0" err="1">
                <a:solidFill>
                  <a:srgbClr val="FF0000"/>
                </a:solidFill>
                <a:latin typeface="Calibri"/>
                <a:ea typeface="DejaVu Sans"/>
              </a:rPr>
              <a:t>who</a:t>
            </a:r>
            <a:r>
              <a:rPr lang="de-AT" b="1" strike="noStrike" dirty="0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lang="de-AT" b="1" strike="noStrike" dirty="0" err="1">
                <a:solidFill>
                  <a:srgbClr val="FF0000"/>
                </a:solidFill>
                <a:latin typeface="Calibri"/>
                <a:ea typeface="DejaVu Sans"/>
              </a:rPr>
              <a:t>implement</a:t>
            </a:r>
            <a:r>
              <a:rPr lang="de-AT" b="1" strike="noStrike" dirty="0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lang="de-AT" b="1" strike="noStrike" dirty="0" err="1">
                <a:solidFill>
                  <a:srgbClr val="FF0000"/>
                </a:solidFill>
                <a:latin typeface="Calibri"/>
                <a:ea typeface="DejaVu Sans"/>
              </a:rPr>
              <a:t>ideas</a:t>
            </a:r>
            <a:r>
              <a:rPr lang="de-AT" b="1" strike="noStrike" dirty="0">
                <a:solidFill>
                  <a:srgbClr val="FF0000"/>
                </a:solidFill>
                <a:latin typeface="Calibri"/>
                <a:ea typeface="DejaVu Sans"/>
              </a:rPr>
              <a:t>.</a:t>
            </a:r>
            <a:endParaRPr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Imagem 19"/>
          <p:cNvPicPr/>
          <p:nvPr/>
        </p:nvPicPr>
        <p:blipFill>
          <a:blip r:embed="rId3"/>
          <a:stretch/>
        </p:blipFill>
        <p:spPr>
          <a:xfrm>
            <a:off x="308520" y="5840640"/>
            <a:ext cx="8548200" cy="1107360"/>
          </a:xfrm>
          <a:prstGeom prst="rect">
            <a:avLst/>
          </a:prstGeom>
          <a:ln>
            <a:noFill/>
          </a:ln>
        </p:spPr>
      </p:pic>
      <p:pic>
        <p:nvPicPr>
          <p:cNvPr id="61" name="Imagem 7"/>
          <p:cNvPicPr/>
          <p:nvPr/>
        </p:nvPicPr>
        <p:blipFill>
          <a:blip r:embed="rId3"/>
          <a:stretch/>
        </p:blipFill>
        <p:spPr>
          <a:xfrm rot="10800000">
            <a:off x="34504920" y="2505960"/>
            <a:ext cx="8548200" cy="474120"/>
          </a:xfrm>
          <a:prstGeom prst="rect">
            <a:avLst/>
          </a:prstGeom>
          <a:ln>
            <a:noFill/>
          </a:ln>
        </p:spPr>
      </p:pic>
      <p:sp>
        <p:nvSpPr>
          <p:cNvPr id="62" name="CustomShape 1"/>
          <p:cNvSpPr/>
          <p:nvPr/>
        </p:nvSpPr>
        <p:spPr>
          <a:xfrm>
            <a:off x="109800" y="1035720"/>
            <a:ext cx="8922960" cy="544032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  <a:scene3d>
            <a:camera prst="perspectiveBelow" fov="1500000">
              <a:rot lat="6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de-DE" dirty="0"/>
          </a:p>
        </p:txBody>
      </p:sp>
      <p:sp>
        <p:nvSpPr>
          <p:cNvPr id="63" name="CustomShape 2"/>
          <p:cNvSpPr/>
          <p:nvPr/>
        </p:nvSpPr>
        <p:spPr>
          <a:xfrm>
            <a:off x="315360" y="843480"/>
            <a:ext cx="8703000" cy="603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de-AT" b="1" strike="noStrike">
                <a:solidFill>
                  <a:srgbClr val="000000"/>
                </a:solidFill>
                <a:latin typeface="Calibri"/>
                <a:ea typeface="DejaVu Sans"/>
              </a:rPr>
              <a:t> </a:t>
            </a:r>
            <a:endParaRPr/>
          </a:p>
          <a:p>
            <a:pPr>
              <a:lnSpc>
                <a:spcPct val="150000"/>
              </a:lnSpc>
            </a:pPr>
            <a:endParaRPr/>
          </a:p>
          <a:p>
            <a:pPr>
              <a:lnSpc>
                <a:spcPct val="150000"/>
              </a:lnSpc>
            </a:pPr>
            <a:endParaRPr/>
          </a:p>
          <a:p>
            <a:pPr>
              <a:lnSpc>
                <a:spcPct val="150000"/>
              </a:lnSpc>
            </a:pPr>
            <a:endParaRPr/>
          </a:p>
          <a:p>
            <a:pPr>
              <a:lnSpc>
                <a:spcPct val="150000"/>
              </a:lnSpc>
            </a:pPr>
            <a:endParaRPr/>
          </a:p>
          <a:p>
            <a:pPr>
              <a:lnSpc>
                <a:spcPct val="150000"/>
              </a:lnSpc>
            </a:pPr>
            <a:endParaRPr/>
          </a:p>
          <a:p>
            <a:pPr>
              <a:lnSpc>
                <a:spcPct val="150000"/>
              </a:lnSpc>
            </a:pPr>
            <a:endParaRPr/>
          </a:p>
        </p:txBody>
      </p:sp>
      <p:sp>
        <p:nvSpPr>
          <p:cNvPr id="64" name="CustomShape 3"/>
          <p:cNvSpPr/>
          <p:nvPr/>
        </p:nvSpPr>
        <p:spPr>
          <a:xfrm>
            <a:off x="0" y="-13680"/>
            <a:ext cx="9142560" cy="1047960"/>
          </a:xfrm>
          <a:prstGeom prst="rect">
            <a:avLst/>
          </a:prstGeom>
          <a:solidFill>
            <a:srgbClr val="A6C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de-AT" sz="3200" strike="noStrike" dirty="0">
                <a:solidFill>
                  <a:srgbClr val="FFFFFF"/>
                </a:solidFill>
                <a:latin typeface="Tw Cen MT"/>
                <a:ea typeface="DejaVu Sans"/>
              </a:rPr>
              <a:t>Interview an </a:t>
            </a:r>
            <a:r>
              <a:rPr lang="de-AT" sz="3200" strike="noStrike" dirty="0" err="1">
                <a:solidFill>
                  <a:srgbClr val="FFFFFF"/>
                </a:solidFill>
                <a:latin typeface="Tw Cen MT"/>
                <a:ea typeface="DejaVu Sans"/>
              </a:rPr>
              <a:t>Entrepreneur</a:t>
            </a:r>
            <a:r>
              <a:rPr lang="de-AT" sz="3200" strike="noStrike" dirty="0">
                <a:solidFill>
                  <a:srgbClr val="FFFFFF"/>
                </a:solidFill>
                <a:latin typeface="Tw Cen MT"/>
                <a:ea typeface="DejaVu Sans"/>
              </a:rPr>
              <a:t> - Key </a:t>
            </a:r>
            <a:r>
              <a:rPr lang="de-AT" sz="3200" strike="noStrike" dirty="0" err="1">
                <a:solidFill>
                  <a:srgbClr val="FFFFFF"/>
                </a:solidFill>
                <a:latin typeface="Tw Cen MT"/>
                <a:ea typeface="DejaVu Sans"/>
              </a:rPr>
              <a:t>questions</a:t>
            </a:r>
            <a:r>
              <a:rPr lang="de-AT" sz="3200" strike="noStrike" dirty="0">
                <a:solidFill>
                  <a:srgbClr val="FFFFFF"/>
                </a:solidFill>
                <a:latin typeface="Tw Cen MT"/>
                <a:ea typeface="DejaVu Sans"/>
              </a:rPr>
              <a:t>:</a:t>
            </a:r>
            <a:endParaRPr dirty="0"/>
          </a:p>
        </p:txBody>
      </p:sp>
      <p:pic>
        <p:nvPicPr>
          <p:cNvPr id="65" name="Picture 10"/>
          <p:cNvPicPr/>
          <p:nvPr/>
        </p:nvPicPr>
        <p:blipFill>
          <a:blip r:embed="rId4"/>
          <a:stretch/>
        </p:blipFill>
        <p:spPr>
          <a:xfrm>
            <a:off x="230760" y="1307160"/>
            <a:ext cx="1654560" cy="1370880"/>
          </a:xfrm>
          <a:prstGeom prst="rect">
            <a:avLst/>
          </a:prstGeom>
          <a:ln>
            <a:noFill/>
          </a:ln>
        </p:spPr>
      </p:pic>
      <p:sp>
        <p:nvSpPr>
          <p:cNvPr id="66" name="CustomShape 4"/>
          <p:cNvSpPr/>
          <p:nvPr/>
        </p:nvSpPr>
        <p:spPr>
          <a:xfrm>
            <a:off x="2045880" y="1566360"/>
            <a:ext cx="6545880" cy="4752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/>
          <a:lstStyle/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de-AT" strike="noStrike" dirty="0" err="1">
                <a:latin typeface="Calibri" charset="0"/>
                <a:ea typeface="Calibri" charset="0"/>
                <a:cs typeface="Calibri" charset="0"/>
              </a:rPr>
              <a:t>What</a:t>
            </a:r>
            <a:r>
              <a:rPr lang="de-AT" strike="noStrike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AT" strike="noStrike" dirty="0" err="1">
                <a:latin typeface="Calibri" charset="0"/>
                <a:ea typeface="Calibri" charset="0"/>
                <a:cs typeface="Calibri" charset="0"/>
              </a:rPr>
              <a:t>business</a:t>
            </a:r>
            <a:r>
              <a:rPr lang="de-AT" strike="noStrike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AT" strike="noStrike" dirty="0" err="1">
                <a:latin typeface="Calibri" charset="0"/>
                <a:ea typeface="Calibri" charset="0"/>
                <a:cs typeface="Calibri" charset="0"/>
              </a:rPr>
              <a:t>idea</a:t>
            </a:r>
            <a:r>
              <a:rPr lang="de-AT" strike="noStrike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AT" strike="noStrike" dirty="0" err="1">
                <a:latin typeface="Calibri" charset="0"/>
                <a:ea typeface="Calibri" charset="0"/>
                <a:cs typeface="Calibri" charset="0"/>
              </a:rPr>
              <a:t>does</a:t>
            </a:r>
            <a:r>
              <a:rPr lang="de-AT" strike="noStrike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AT" strike="noStrike" dirty="0" err="1">
                <a:latin typeface="Calibri" charset="0"/>
                <a:ea typeface="Calibri" charset="0"/>
                <a:cs typeface="Calibri" charset="0"/>
              </a:rPr>
              <a:t>the</a:t>
            </a:r>
            <a:r>
              <a:rPr lang="de-AT" strike="noStrike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AT" strike="noStrike" dirty="0" err="1">
                <a:latin typeface="Calibri" charset="0"/>
                <a:ea typeface="Calibri" charset="0"/>
                <a:cs typeface="Calibri" charset="0"/>
              </a:rPr>
              <a:t>person</a:t>
            </a:r>
            <a:r>
              <a:rPr lang="de-AT" strike="noStrike" dirty="0">
                <a:latin typeface="Calibri" charset="0"/>
                <a:ea typeface="Calibri" charset="0"/>
                <a:cs typeface="Calibri" charset="0"/>
              </a:rPr>
              <a:t>/</a:t>
            </a:r>
            <a:r>
              <a:rPr lang="de-AT" strike="noStrike" dirty="0" err="1">
                <a:latin typeface="Calibri" charset="0"/>
                <a:ea typeface="Calibri" charset="0"/>
                <a:cs typeface="Calibri" charset="0"/>
              </a:rPr>
              <a:t>business</a:t>
            </a:r>
            <a:r>
              <a:rPr lang="de-AT" strike="noStrike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AT" strike="noStrike" dirty="0" err="1">
                <a:latin typeface="Calibri" charset="0"/>
                <a:ea typeface="Calibri" charset="0"/>
                <a:cs typeface="Calibri" charset="0"/>
              </a:rPr>
              <a:t>or</a:t>
            </a:r>
            <a:r>
              <a:rPr lang="de-AT" strike="noStrike" dirty="0">
                <a:latin typeface="Calibri" charset="0"/>
                <a:ea typeface="Calibri" charset="0"/>
                <a:cs typeface="Calibri" charset="0"/>
              </a:rPr>
              <a:t> NGO </a:t>
            </a:r>
            <a:r>
              <a:rPr lang="de-AT" strike="noStrike" dirty="0" err="1">
                <a:latin typeface="Calibri" charset="0"/>
                <a:ea typeface="Calibri" charset="0"/>
                <a:cs typeface="Calibri" charset="0"/>
              </a:rPr>
              <a:t>have</a:t>
            </a:r>
            <a:r>
              <a:rPr lang="de-AT" strike="noStrike" dirty="0">
                <a:latin typeface="Calibri" charset="0"/>
                <a:ea typeface="Calibri" charset="0"/>
                <a:cs typeface="Calibri" charset="0"/>
              </a:rPr>
              <a:t>?</a:t>
            </a:r>
            <a:endParaRPr dirty="0">
              <a:latin typeface="Calibri" charset="0"/>
              <a:ea typeface="Calibri" charset="0"/>
              <a:cs typeface="Calibri" charset="0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endParaRPr dirty="0">
              <a:latin typeface="Calibri" charset="0"/>
              <a:ea typeface="Calibri" charset="0"/>
              <a:cs typeface="Calibri" charset="0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de-AT" strike="noStrike" dirty="0" err="1">
                <a:latin typeface="Calibri" charset="0"/>
                <a:ea typeface="Calibri" charset="0"/>
                <a:cs typeface="Calibri" charset="0"/>
              </a:rPr>
              <a:t>Which</a:t>
            </a:r>
            <a:r>
              <a:rPr lang="de-AT" strike="noStrike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AT" strike="noStrike" dirty="0" err="1">
                <a:latin typeface="Calibri" charset="0"/>
                <a:ea typeface="Calibri" charset="0"/>
                <a:cs typeface="Calibri" charset="0"/>
              </a:rPr>
              <a:t>person</a:t>
            </a:r>
            <a:r>
              <a:rPr lang="de-AT" strike="noStrike" dirty="0">
                <a:latin typeface="Calibri" charset="0"/>
                <a:ea typeface="Calibri" charset="0"/>
                <a:cs typeface="Calibri" charset="0"/>
              </a:rPr>
              <a:t> (</a:t>
            </a:r>
            <a:r>
              <a:rPr lang="de-AT" strike="noStrike" dirty="0" err="1">
                <a:latin typeface="Calibri" charset="0"/>
                <a:ea typeface="Calibri" charset="0"/>
                <a:cs typeface="Calibri" charset="0"/>
              </a:rPr>
              <a:t>group</a:t>
            </a:r>
            <a:r>
              <a:rPr lang="de-AT" strike="noStrike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AT" strike="noStrike" dirty="0" err="1">
                <a:latin typeface="Calibri" charset="0"/>
                <a:ea typeface="Calibri" charset="0"/>
                <a:cs typeface="Calibri" charset="0"/>
              </a:rPr>
              <a:t>of</a:t>
            </a:r>
            <a:r>
              <a:rPr lang="de-AT" strike="noStrike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AT" strike="noStrike" dirty="0" err="1">
                <a:latin typeface="Calibri" charset="0"/>
                <a:ea typeface="Calibri" charset="0"/>
                <a:cs typeface="Calibri" charset="0"/>
              </a:rPr>
              <a:t>people</a:t>
            </a:r>
            <a:r>
              <a:rPr lang="de-AT" strike="noStrike" dirty="0">
                <a:latin typeface="Calibri" charset="0"/>
                <a:ea typeface="Calibri" charset="0"/>
                <a:cs typeface="Calibri" charset="0"/>
              </a:rPr>
              <a:t>) </a:t>
            </a:r>
            <a:r>
              <a:rPr lang="de-AT" strike="noStrike" dirty="0" err="1">
                <a:latin typeface="Calibri" charset="0"/>
                <a:ea typeface="Calibri" charset="0"/>
                <a:cs typeface="Calibri" charset="0"/>
              </a:rPr>
              <a:t>developed</a:t>
            </a:r>
            <a:r>
              <a:rPr lang="de-AT" strike="noStrike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AT" strike="noStrike" dirty="0" err="1">
                <a:latin typeface="Calibri" charset="0"/>
                <a:ea typeface="Calibri" charset="0"/>
                <a:cs typeface="Calibri" charset="0"/>
              </a:rPr>
              <a:t>the</a:t>
            </a:r>
            <a:r>
              <a:rPr lang="de-AT" strike="noStrike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AT" strike="noStrike" dirty="0" err="1">
                <a:latin typeface="Calibri" charset="0"/>
                <a:ea typeface="Calibri" charset="0"/>
                <a:cs typeface="Calibri" charset="0"/>
              </a:rPr>
              <a:t>business</a:t>
            </a:r>
            <a:r>
              <a:rPr lang="de-AT" strike="noStrike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AT" strike="noStrike" dirty="0" err="1">
                <a:latin typeface="Calibri" charset="0"/>
                <a:ea typeface="Calibri" charset="0"/>
                <a:cs typeface="Calibri" charset="0"/>
              </a:rPr>
              <a:t>idea</a:t>
            </a:r>
            <a:r>
              <a:rPr lang="de-AT" strike="noStrike" dirty="0">
                <a:latin typeface="Calibri" charset="0"/>
                <a:ea typeface="Calibri" charset="0"/>
                <a:cs typeface="Calibri" charset="0"/>
              </a:rPr>
              <a:t>? </a:t>
            </a:r>
            <a:endParaRPr dirty="0">
              <a:latin typeface="Calibri" charset="0"/>
              <a:ea typeface="Calibri" charset="0"/>
              <a:cs typeface="Calibri" charset="0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endParaRPr dirty="0">
              <a:latin typeface="Calibri" charset="0"/>
              <a:ea typeface="Calibri" charset="0"/>
              <a:cs typeface="Calibri" charset="0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de-AT" strike="noStrike" dirty="0" err="1">
                <a:latin typeface="Calibri" charset="0"/>
                <a:ea typeface="Calibri" charset="0"/>
                <a:cs typeface="Calibri" charset="0"/>
              </a:rPr>
              <a:t>What</a:t>
            </a:r>
            <a:r>
              <a:rPr lang="de-AT" strike="noStrike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AT" strike="noStrike" dirty="0" err="1">
                <a:latin typeface="Calibri" charset="0"/>
                <a:ea typeface="Calibri" charset="0"/>
                <a:cs typeface="Calibri" charset="0"/>
              </a:rPr>
              <a:t>use</a:t>
            </a:r>
            <a:r>
              <a:rPr lang="de-AT" strike="noStrike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AT" strike="noStrike" dirty="0" err="1">
                <a:latin typeface="Calibri" charset="0"/>
                <a:ea typeface="Calibri" charset="0"/>
                <a:cs typeface="Calibri" charset="0"/>
              </a:rPr>
              <a:t>does</a:t>
            </a:r>
            <a:r>
              <a:rPr lang="de-AT" strike="noStrike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AT" strike="noStrike" dirty="0" err="1">
                <a:latin typeface="Calibri" charset="0"/>
                <a:ea typeface="Calibri" charset="0"/>
                <a:cs typeface="Calibri" charset="0"/>
              </a:rPr>
              <a:t>the</a:t>
            </a:r>
            <a:r>
              <a:rPr lang="de-AT" strike="noStrike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AT" strike="noStrike" dirty="0" err="1">
                <a:latin typeface="Calibri" charset="0"/>
                <a:ea typeface="Calibri" charset="0"/>
                <a:cs typeface="Calibri" charset="0"/>
              </a:rPr>
              <a:t>business</a:t>
            </a:r>
            <a:r>
              <a:rPr lang="de-AT" strike="noStrike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AT" strike="noStrike" dirty="0" err="1">
                <a:latin typeface="Calibri" charset="0"/>
                <a:ea typeface="Calibri" charset="0"/>
                <a:cs typeface="Calibri" charset="0"/>
              </a:rPr>
              <a:t>idea</a:t>
            </a:r>
            <a:r>
              <a:rPr lang="de-AT" strike="noStrike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AT" strike="noStrike" dirty="0" err="1">
                <a:latin typeface="Calibri" charset="0"/>
                <a:ea typeface="Calibri" charset="0"/>
                <a:cs typeface="Calibri" charset="0"/>
              </a:rPr>
              <a:t>offer</a:t>
            </a:r>
            <a:r>
              <a:rPr lang="de-AT" strike="noStrike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AT" strike="noStrike" dirty="0" err="1">
                <a:latin typeface="Calibri" charset="0"/>
                <a:ea typeface="Calibri" charset="0"/>
                <a:cs typeface="Calibri" charset="0"/>
              </a:rPr>
              <a:t>customers</a:t>
            </a:r>
            <a:r>
              <a:rPr lang="de-AT" strike="noStrike" dirty="0">
                <a:latin typeface="Calibri" charset="0"/>
                <a:ea typeface="Calibri" charset="0"/>
                <a:cs typeface="Calibri" charset="0"/>
              </a:rPr>
              <a:t>? 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endParaRPr lang="de-AT" dirty="0">
              <a:latin typeface="Calibri" charset="0"/>
              <a:ea typeface="Calibri" charset="0"/>
              <a:cs typeface="Calibri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de-AT" strike="noStrike" dirty="0" err="1">
                <a:latin typeface="Calibri" charset="0"/>
                <a:ea typeface="Calibri" charset="0"/>
                <a:cs typeface="Calibri" charset="0"/>
              </a:rPr>
              <a:t>How</a:t>
            </a:r>
            <a:r>
              <a:rPr lang="de-AT" strike="noStrike" dirty="0">
                <a:latin typeface="Calibri" charset="0"/>
                <a:ea typeface="Calibri" charset="0"/>
                <a:cs typeface="Calibri" charset="0"/>
              </a:rPr>
              <a:t> was </a:t>
            </a:r>
            <a:r>
              <a:rPr lang="de-AT" strike="noStrike" dirty="0" err="1">
                <a:latin typeface="Calibri" charset="0"/>
                <a:ea typeface="Calibri" charset="0"/>
                <a:cs typeface="Calibri" charset="0"/>
              </a:rPr>
              <a:t>the</a:t>
            </a:r>
            <a:r>
              <a:rPr lang="de-AT" strike="noStrike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AT" strike="noStrike" dirty="0" err="1">
                <a:latin typeface="Calibri" charset="0"/>
                <a:ea typeface="Calibri" charset="0"/>
                <a:cs typeface="Calibri" charset="0"/>
              </a:rPr>
              <a:t>business</a:t>
            </a:r>
            <a:r>
              <a:rPr lang="de-AT" strike="noStrike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AT" strike="noStrike" dirty="0" err="1">
                <a:latin typeface="Calibri" charset="0"/>
                <a:ea typeface="Calibri" charset="0"/>
                <a:cs typeface="Calibri" charset="0"/>
              </a:rPr>
              <a:t>idea</a:t>
            </a:r>
            <a:r>
              <a:rPr lang="de-AT" strike="noStrike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AT" strike="noStrike" dirty="0" err="1">
                <a:latin typeface="Calibri" charset="0"/>
                <a:ea typeface="Calibri" charset="0"/>
                <a:cs typeface="Calibri" charset="0"/>
              </a:rPr>
              <a:t>implemented</a:t>
            </a:r>
            <a:r>
              <a:rPr lang="de-AT" strike="noStrike" dirty="0">
                <a:latin typeface="Calibri" charset="0"/>
                <a:ea typeface="Calibri" charset="0"/>
                <a:cs typeface="Calibri" charset="0"/>
              </a:rPr>
              <a:t>?  </a:t>
            </a:r>
            <a:endParaRPr dirty="0">
              <a:latin typeface="Calibri" charset="0"/>
              <a:ea typeface="Calibri" charset="0"/>
              <a:cs typeface="Calibri" charset="0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endParaRPr dirty="0">
              <a:latin typeface="Calibri" charset="0"/>
              <a:ea typeface="Calibri" charset="0"/>
              <a:cs typeface="Calibri" charset="0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de-AT" strike="noStrike" dirty="0" err="1">
                <a:latin typeface="Calibri" charset="0"/>
                <a:ea typeface="Calibri" charset="0"/>
                <a:cs typeface="Calibri" charset="0"/>
              </a:rPr>
              <a:t>Which</a:t>
            </a:r>
            <a:r>
              <a:rPr lang="de-AT" strike="noStrike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AT" strike="noStrike" dirty="0" err="1">
                <a:latin typeface="Calibri" charset="0"/>
                <a:ea typeface="Calibri" charset="0"/>
                <a:cs typeface="Calibri" charset="0"/>
              </a:rPr>
              <a:t>events</a:t>
            </a:r>
            <a:r>
              <a:rPr lang="de-AT" strike="noStrike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AT" strike="noStrike" dirty="0" err="1">
                <a:latin typeface="Calibri" charset="0"/>
                <a:ea typeface="Calibri" charset="0"/>
                <a:cs typeface="Calibri" charset="0"/>
              </a:rPr>
              <a:t>have</a:t>
            </a:r>
            <a:r>
              <a:rPr lang="de-AT" strike="noStrike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AT" strike="noStrike" dirty="0" err="1">
                <a:latin typeface="Calibri" charset="0"/>
                <a:ea typeface="Calibri" charset="0"/>
                <a:cs typeface="Calibri" charset="0"/>
              </a:rPr>
              <a:t>led</a:t>
            </a:r>
            <a:r>
              <a:rPr lang="de-AT" strike="noStrike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AT" strike="noStrike" dirty="0" err="1">
                <a:latin typeface="Calibri" charset="0"/>
                <a:ea typeface="Calibri" charset="0"/>
                <a:cs typeface="Calibri" charset="0"/>
              </a:rPr>
              <a:t>to</a:t>
            </a:r>
            <a:r>
              <a:rPr lang="de-AT" strike="noStrike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AT" strike="noStrike" dirty="0" err="1">
                <a:latin typeface="Calibri" charset="0"/>
                <a:ea typeface="Calibri" charset="0"/>
                <a:cs typeface="Calibri" charset="0"/>
              </a:rPr>
              <a:t>the</a:t>
            </a:r>
            <a:r>
              <a:rPr lang="de-AT" strike="noStrike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AT" strike="noStrike" dirty="0" err="1">
                <a:latin typeface="Calibri" charset="0"/>
                <a:ea typeface="Calibri" charset="0"/>
                <a:cs typeface="Calibri" charset="0"/>
              </a:rPr>
              <a:t>success</a:t>
            </a:r>
            <a:r>
              <a:rPr lang="de-AT" strike="noStrike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AT" strike="noStrike" dirty="0" err="1">
                <a:latin typeface="Calibri" charset="0"/>
                <a:ea typeface="Calibri" charset="0"/>
                <a:cs typeface="Calibri" charset="0"/>
              </a:rPr>
              <a:t>of</a:t>
            </a:r>
            <a:r>
              <a:rPr lang="de-AT" strike="noStrike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AT" strike="noStrike" dirty="0" err="1">
                <a:latin typeface="Calibri" charset="0"/>
                <a:ea typeface="Calibri" charset="0"/>
                <a:cs typeface="Calibri" charset="0"/>
              </a:rPr>
              <a:t>the</a:t>
            </a:r>
            <a:r>
              <a:rPr lang="de-AT" strike="noStrike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AT" strike="noStrike" dirty="0" err="1">
                <a:latin typeface="Calibri" charset="0"/>
                <a:ea typeface="Calibri" charset="0"/>
                <a:cs typeface="Calibri" charset="0"/>
              </a:rPr>
              <a:t>business</a:t>
            </a:r>
            <a:r>
              <a:rPr lang="de-AT" strike="noStrike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AT" strike="noStrike" dirty="0" err="1">
                <a:latin typeface="Calibri" charset="0"/>
                <a:ea typeface="Calibri" charset="0"/>
                <a:cs typeface="Calibri" charset="0"/>
              </a:rPr>
              <a:t>and</a:t>
            </a:r>
            <a:r>
              <a:rPr lang="de-AT" strike="noStrike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AT" strike="noStrike" dirty="0" err="1">
                <a:latin typeface="Calibri" charset="0"/>
                <a:ea typeface="Calibri" charset="0"/>
                <a:cs typeface="Calibri" charset="0"/>
              </a:rPr>
              <a:t>which</a:t>
            </a:r>
            <a:r>
              <a:rPr lang="de-AT" strike="noStrike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AT" strike="noStrike" dirty="0" err="1">
                <a:latin typeface="Calibri" charset="0"/>
                <a:ea typeface="Calibri" charset="0"/>
                <a:cs typeface="Calibri" charset="0"/>
              </a:rPr>
              <a:t>have</a:t>
            </a:r>
            <a:r>
              <a:rPr lang="de-AT" strike="noStrike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AT" strike="noStrike" dirty="0" err="1">
                <a:latin typeface="Calibri" charset="0"/>
                <a:ea typeface="Calibri" charset="0"/>
                <a:cs typeface="Calibri" charset="0"/>
              </a:rPr>
              <a:t>caused</a:t>
            </a:r>
            <a:r>
              <a:rPr lang="de-AT" strike="noStrike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AT" strike="noStrike" dirty="0" err="1">
                <a:latin typeface="Calibri" charset="0"/>
                <a:ea typeface="Calibri" charset="0"/>
                <a:cs typeface="Calibri" charset="0"/>
              </a:rPr>
              <a:t>setbacks</a:t>
            </a:r>
            <a:r>
              <a:rPr lang="de-AT" strike="noStrike" dirty="0">
                <a:latin typeface="Calibri" charset="0"/>
                <a:ea typeface="Calibri" charset="0"/>
                <a:cs typeface="Calibri" charset="0"/>
              </a:rPr>
              <a:t>? </a:t>
            </a:r>
            <a:endParaRPr dirty="0">
              <a:latin typeface="Calibri" charset="0"/>
              <a:ea typeface="Calibri" charset="0"/>
              <a:cs typeface="Calibri" charset="0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endParaRPr dirty="0">
              <a:latin typeface="Calibri" charset="0"/>
              <a:ea typeface="Calibri" charset="0"/>
              <a:cs typeface="Calibri" charset="0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de-AT" strike="noStrike" dirty="0" err="1">
                <a:latin typeface="Calibri" charset="0"/>
                <a:ea typeface="Calibri" charset="0"/>
                <a:cs typeface="Calibri" charset="0"/>
              </a:rPr>
              <a:t>Which</a:t>
            </a:r>
            <a:r>
              <a:rPr lang="de-AT" strike="noStrike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AT" strike="noStrike" dirty="0" err="1">
                <a:latin typeface="Calibri" charset="0"/>
                <a:ea typeface="Calibri" charset="0"/>
                <a:cs typeface="Calibri" charset="0"/>
              </a:rPr>
              <a:t>competitive</a:t>
            </a:r>
            <a:r>
              <a:rPr lang="de-AT" strike="noStrike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AT" strike="noStrike" dirty="0" err="1">
                <a:latin typeface="Calibri" charset="0"/>
                <a:ea typeface="Calibri" charset="0"/>
                <a:cs typeface="Calibri" charset="0"/>
              </a:rPr>
              <a:t>advantage</a:t>
            </a:r>
            <a:r>
              <a:rPr lang="de-AT" strike="noStrike" dirty="0">
                <a:latin typeface="Calibri" charset="0"/>
                <a:ea typeface="Calibri" charset="0"/>
                <a:cs typeface="Calibri" charset="0"/>
              </a:rPr>
              <a:t>(s) </a:t>
            </a:r>
            <a:r>
              <a:rPr lang="de-AT" strike="noStrike" dirty="0" err="1">
                <a:latin typeface="Calibri" charset="0"/>
                <a:ea typeface="Calibri" charset="0"/>
                <a:cs typeface="Calibri" charset="0"/>
              </a:rPr>
              <a:t>does</a:t>
            </a:r>
            <a:r>
              <a:rPr lang="de-AT" strike="noStrike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AT" strike="noStrike" dirty="0" err="1">
                <a:latin typeface="Calibri" charset="0"/>
                <a:ea typeface="Calibri" charset="0"/>
                <a:cs typeface="Calibri" charset="0"/>
              </a:rPr>
              <a:t>the</a:t>
            </a:r>
            <a:r>
              <a:rPr lang="de-AT" strike="noStrike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AT" strike="noStrike" dirty="0" err="1">
                <a:latin typeface="Calibri" charset="0"/>
                <a:ea typeface="Calibri" charset="0"/>
                <a:cs typeface="Calibri" charset="0"/>
              </a:rPr>
              <a:t>business</a:t>
            </a:r>
            <a:r>
              <a:rPr lang="de-AT" strike="noStrike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AT" strike="noStrike" dirty="0" err="1">
                <a:latin typeface="Calibri" charset="0"/>
                <a:ea typeface="Calibri" charset="0"/>
                <a:cs typeface="Calibri" charset="0"/>
              </a:rPr>
              <a:t>idea</a:t>
            </a:r>
            <a:r>
              <a:rPr lang="de-AT" strike="noStrike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AT" strike="noStrike" dirty="0" err="1">
                <a:latin typeface="Calibri" charset="0"/>
                <a:ea typeface="Calibri" charset="0"/>
                <a:cs typeface="Calibri" charset="0"/>
              </a:rPr>
              <a:t>have</a:t>
            </a:r>
            <a:r>
              <a:rPr lang="de-AT" strike="noStrike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AT" strike="noStrike" dirty="0" err="1">
                <a:latin typeface="Calibri" charset="0"/>
                <a:ea typeface="Calibri" charset="0"/>
                <a:cs typeface="Calibri" charset="0"/>
              </a:rPr>
              <a:t>today</a:t>
            </a:r>
            <a:r>
              <a:rPr lang="de-AT" strike="noStrike" dirty="0">
                <a:latin typeface="Calibri" charset="0"/>
                <a:ea typeface="Calibri" charset="0"/>
                <a:cs typeface="Calibri" charset="0"/>
              </a:rPr>
              <a:t>?</a:t>
            </a:r>
            <a:endParaRPr dirty="0">
              <a:latin typeface="Calibri" charset="0"/>
              <a:ea typeface="Calibri" charset="0"/>
              <a:cs typeface="Calibri" charset="0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endParaRPr dirty="0">
              <a:latin typeface="Calibri" charset="0"/>
              <a:ea typeface="Calibri" charset="0"/>
              <a:cs typeface="Calibri" charset="0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de-AT" strike="noStrike" dirty="0" err="1">
                <a:latin typeface="Calibri" charset="0"/>
                <a:ea typeface="Calibri" charset="0"/>
                <a:cs typeface="Calibri" charset="0"/>
              </a:rPr>
              <a:t>What</a:t>
            </a:r>
            <a:r>
              <a:rPr lang="de-AT" strike="noStrike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AT" strike="noStrike" dirty="0" err="1">
                <a:latin typeface="Calibri" charset="0"/>
                <a:ea typeface="Calibri" charset="0"/>
                <a:cs typeface="Calibri" charset="0"/>
              </a:rPr>
              <a:t>advice</a:t>
            </a:r>
            <a:r>
              <a:rPr lang="de-AT" strike="noStrike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AT" strike="noStrike" dirty="0" err="1">
                <a:latin typeface="Calibri" charset="0"/>
                <a:ea typeface="Calibri" charset="0"/>
                <a:cs typeface="Calibri" charset="0"/>
              </a:rPr>
              <a:t>or</a:t>
            </a:r>
            <a:r>
              <a:rPr lang="de-AT" strike="noStrike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AT" strike="noStrike" dirty="0" err="1">
                <a:latin typeface="Calibri" charset="0"/>
                <a:ea typeface="Calibri" charset="0"/>
                <a:cs typeface="Calibri" charset="0"/>
              </a:rPr>
              <a:t>tip</a:t>
            </a:r>
            <a:r>
              <a:rPr lang="de-AT" strike="noStrike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AT" strike="noStrike" dirty="0" err="1">
                <a:latin typeface="Calibri" charset="0"/>
                <a:ea typeface="Calibri" charset="0"/>
                <a:cs typeface="Calibri" charset="0"/>
              </a:rPr>
              <a:t>would</a:t>
            </a:r>
            <a:r>
              <a:rPr lang="de-AT" strike="noStrike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AT" strike="noStrike" dirty="0" err="1">
                <a:latin typeface="Calibri" charset="0"/>
                <a:ea typeface="Calibri" charset="0"/>
                <a:cs typeface="Calibri" charset="0"/>
              </a:rPr>
              <a:t>they</a:t>
            </a:r>
            <a:r>
              <a:rPr lang="de-AT" strike="noStrike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AT" strike="noStrike" dirty="0" err="1">
                <a:latin typeface="Calibri" charset="0"/>
                <a:ea typeface="Calibri" charset="0"/>
                <a:cs typeface="Calibri" charset="0"/>
              </a:rPr>
              <a:t>give</a:t>
            </a:r>
            <a:r>
              <a:rPr lang="de-AT" strike="noStrike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AT" strike="noStrike" dirty="0" err="1">
                <a:latin typeface="Calibri" charset="0"/>
                <a:ea typeface="Calibri" charset="0"/>
                <a:cs typeface="Calibri" charset="0"/>
              </a:rPr>
              <a:t>students</a:t>
            </a:r>
            <a:r>
              <a:rPr lang="de-AT" strike="noStrike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AT" strike="noStrike" dirty="0" err="1">
                <a:latin typeface="Calibri" charset="0"/>
                <a:ea typeface="Calibri" charset="0"/>
                <a:cs typeface="Calibri" charset="0"/>
              </a:rPr>
              <a:t>who</a:t>
            </a:r>
            <a:r>
              <a:rPr lang="de-AT" strike="noStrike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AT" strike="noStrike" dirty="0" err="1">
                <a:latin typeface="Calibri" charset="0"/>
                <a:ea typeface="Calibri" charset="0"/>
                <a:cs typeface="Calibri" charset="0"/>
              </a:rPr>
              <a:t>want</a:t>
            </a:r>
            <a:r>
              <a:rPr lang="de-AT" strike="noStrike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AT" strike="noStrike" dirty="0" err="1">
                <a:latin typeface="Calibri" charset="0"/>
                <a:ea typeface="Calibri" charset="0"/>
                <a:cs typeface="Calibri" charset="0"/>
              </a:rPr>
              <a:t>to</a:t>
            </a:r>
            <a:r>
              <a:rPr lang="de-AT" strike="noStrike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AT" strike="noStrike" dirty="0" err="1">
                <a:latin typeface="Calibri" charset="0"/>
                <a:ea typeface="Calibri" charset="0"/>
                <a:cs typeface="Calibri" charset="0"/>
              </a:rPr>
              <a:t>develop</a:t>
            </a:r>
            <a:r>
              <a:rPr lang="de-AT" strike="noStrike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AT" strike="noStrike" dirty="0" err="1">
                <a:latin typeface="Calibri" charset="0"/>
                <a:ea typeface="Calibri" charset="0"/>
                <a:cs typeface="Calibri" charset="0"/>
              </a:rPr>
              <a:t>and</a:t>
            </a:r>
            <a:r>
              <a:rPr lang="de-AT" strike="noStrike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AT" strike="noStrike" dirty="0" err="1">
                <a:latin typeface="Calibri" charset="0"/>
                <a:ea typeface="Calibri" charset="0"/>
                <a:cs typeface="Calibri" charset="0"/>
              </a:rPr>
              <a:t>implement</a:t>
            </a:r>
            <a:r>
              <a:rPr lang="de-AT" strike="noStrike" dirty="0">
                <a:latin typeface="Calibri" charset="0"/>
                <a:ea typeface="Calibri" charset="0"/>
                <a:cs typeface="Calibri" charset="0"/>
              </a:rPr>
              <a:t> a </a:t>
            </a:r>
            <a:r>
              <a:rPr lang="de-AT" strike="noStrike" dirty="0" err="1">
                <a:latin typeface="Calibri" charset="0"/>
                <a:ea typeface="Calibri" charset="0"/>
                <a:cs typeface="Calibri" charset="0"/>
              </a:rPr>
              <a:t>business</a:t>
            </a:r>
            <a:r>
              <a:rPr lang="de-AT" strike="noStrike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de-AT" strike="noStrike" dirty="0" err="1">
                <a:latin typeface="Calibri" charset="0"/>
                <a:ea typeface="Calibri" charset="0"/>
                <a:cs typeface="Calibri" charset="0"/>
              </a:rPr>
              <a:t>idea</a:t>
            </a:r>
            <a:r>
              <a:rPr lang="de-AT" strike="noStrike" dirty="0">
                <a:latin typeface="Calibri" charset="0"/>
                <a:ea typeface="Calibri" charset="0"/>
                <a:cs typeface="Calibri" charset="0"/>
              </a:rPr>
              <a:t>?</a:t>
            </a:r>
            <a:endParaRPr dirty="0">
              <a:latin typeface="Calibri" charset="0"/>
              <a:ea typeface="Calibri" charset="0"/>
              <a:cs typeface="Calibri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</Words>
  <Application>Microsoft Macintosh PowerPoint</Application>
  <PresentationFormat>Bildschirmpräsentation (4:3)</PresentationFormat>
  <Paragraphs>65</Paragraphs>
  <Slides>3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11" baseType="lpstr">
      <vt:lpstr>Arial</vt:lpstr>
      <vt:lpstr>Calibri</vt:lpstr>
      <vt:lpstr>DejaVu Sans</vt:lpstr>
      <vt:lpstr>Symbol</vt:lpstr>
      <vt:lpstr>Times New Roman</vt:lpstr>
      <vt:lpstr>Tw Cen MT</vt:lpstr>
      <vt:lpstr>Wingdings</vt:lpstr>
      <vt:lpstr>Office Theme</vt:lpstr>
      <vt:lpstr>PowerPoint-Präsentation</vt:lpstr>
      <vt:lpstr>PowerPoint-Präsentation</vt:lpstr>
      <vt:lpstr>PowerPoint-Präsentation</vt:lpstr>
    </vt:vector>
  </TitlesOfParts>
  <Company>Rdesign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Rui Pedro</dc:creator>
  <cp:lastModifiedBy>Teply Annamaria</cp:lastModifiedBy>
  <cp:revision>259</cp:revision>
  <dcterms:created xsi:type="dcterms:W3CDTF">2015-06-14T06:01:42Z</dcterms:created>
  <dcterms:modified xsi:type="dcterms:W3CDTF">2018-08-24T19:43:58Z</dcterms:modified>
  <dc:language>de-AT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Rdesign</vt:lpwstr>
  </property>
  <property fmtid="{D5CDD505-2E9C-101B-9397-08002B2CF9AE}" pid="4" name="ContentTypeId">
    <vt:lpwstr>0x010100FAE627ADFCD2114BA04773317A8E8776</vt:lpwstr>
  </property>
  <property fmtid="{D5CDD505-2E9C-101B-9397-08002B2CF9AE}" pid="5" name="HiddenSlides">
    <vt:i4>0</vt:i4>
  </property>
  <property fmtid="{D5CDD505-2E9C-101B-9397-08002B2CF9AE}" pid="6" name="HyperlinksChanged">
    <vt:bool>false</vt:bool>
  </property>
  <property fmtid="{D5CDD505-2E9C-101B-9397-08002B2CF9AE}" pid="7" name="LinksUpToDate">
    <vt:bool>false</vt:bool>
  </property>
  <property fmtid="{D5CDD505-2E9C-101B-9397-08002B2CF9AE}" pid="8" name="MMClips">
    <vt:i4>0</vt:i4>
  </property>
  <property fmtid="{D5CDD505-2E9C-101B-9397-08002B2CF9AE}" pid="9" name="Notes">
    <vt:i4>3</vt:i4>
  </property>
  <property fmtid="{D5CDD505-2E9C-101B-9397-08002B2CF9AE}" pid="10" name="PresentationFormat">
    <vt:lpwstr>Bildschirmpräsentation (4:3)</vt:lpwstr>
  </property>
  <property fmtid="{D5CDD505-2E9C-101B-9397-08002B2CF9AE}" pid="11" name="ScaleCrop">
    <vt:bool>false</vt:bool>
  </property>
  <property fmtid="{D5CDD505-2E9C-101B-9397-08002B2CF9AE}" pid="12" name="ShareDoc">
    <vt:bool>false</vt:bool>
  </property>
  <property fmtid="{D5CDD505-2E9C-101B-9397-08002B2CF9AE}" pid="13" name="Slides">
    <vt:i4>3</vt:i4>
  </property>
</Properties>
</file>