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6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13.12.18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13.12.18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13.12.18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13.12.18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13.12.18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13.12.18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13.12.18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13.12.18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13.12.18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13.12.18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13.12.18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13.12.18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4998"/>
            <a:ext cx="4203700" cy="6220141"/>
          </a:xfrm>
          <a:prstGeom prst="rect">
            <a:avLst/>
          </a:prstGeom>
        </p:spPr>
      </p:pic>
      <p:pic>
        <p:nvPicPr>
          <p:cNvPr id="3" name="Bild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420" y="634998"/>
            <a:ext cx="4671098" cy="619274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-12700" y="-2682"/>
            <a:ext cx="3784599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  <a:cs typeface="Chalkduster"/>
              </a:rPr>
              <a:t>Unternehmensgründung</a:t>
            </a:r>
          </a:p>
          <a:p>
            <a:r>
              <a:rPr lang="de-DE" sz="1400" dirty="0" smtClean="0">
                <a:latin typeface="+mj-lt"/>
                <a:cs typeface="Chalkduster"/>
              </a:rPr>
              <a:t>Gewerbeordnung und andere rechtliche Fragen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784599" y="-2682"/>
            <a:ext cx="5359401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+mj-lt"/>
                <a:cs typeface="Chalkduster"/>
              </a:rPr>
              <a:t>Ziel/</a:t>
            </a:r>
            <a:r>
              <a:rPr lang="de-DE" sz="900" dirty="0" err="1" smtClean="0">
                <a:latin typeface="+mj-lt"/>
                <a:cs typeface="Chalkduster"/>
              </a:rPr>
              <a:t>Kompetenzen:Überblick</a:t>
            </a:r>
            <a:r>
              <a:rPr lang="de-DE" sz="900" dirty="0" smtClean="0">
                <a:latin typeface="+mj-lt"/>
                <a:cs typeface="Chalkduster"/>
              </a:rPr>
              <a:t> über Gewerberecht geben können; Weitere rechtliche Fragen klären können:</a:t>
            </a:r>
          </a:p>
          <a:p>
            <a:r>
              <a:rPr lang="de-DE" sz="900" dirty="0" smtClean="0">
                <a:latin typeface="+mj-lt"/>
                <a:cs typeface="Chalkduster"/>
              </a:rPr>
              <a:t>Wer ist Unternehmer?, Welche Firmennamen sind möglich? Wer muss im Firmenbuch eingetragen werden?</a:t>
            </a:r>
          </a:p>
          <a:p>
            <a:r>
              <a:rPr lang="de-AT" sz="900" dirty="0" smtClean="0">
                <a:latin typeface="+mj-lt"/>
                <a:cs typeface="Chalkduster"/>
              </a:rPr>
              <a:t>Welche Formen von Aufzeichnungen gibt es? Welche Sozialversicherung ist zuständig? ...</a:t>
            </a:r>
            <a:endParaRPr lang="de-DE" sz="900" dirty="0" smtClean="0">
              <a:latin typeface="+mj-lt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001001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Macintosh PowerPoint</Application>
  <PresentationFormat>Bildschirmpräsentation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werner holzheu</cp:lastModifiedBy>
  <cp:revision>178</cp:revision>
  <cp:lastPrinted>2018-11-21T16:34:23Z</cp:lastPrinted>
  <dcterms:created xsi:type="dcterms:W3CDTF">2015-09-21T19:41:13Z</dcterms:created>
  <dcterms:modified xsi:type="dcterms:W3CDTF">2018-12-14T13:30:25Z</dcterms:modified>
</cp:coreProperties>
</file>