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271525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Projektmanagement</a:t>
            </a:r>
          </a:p>
          <a:p>
            <a:r>
              <a:rPr lang="de-DE" sz="900" dirty="0" smtClean="0">
                <a:latin typeface="+mj-lt"/>
                <a:cs typeface="Chalkduster"/>
              </a:rPr>
              <a:t> 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730499" y="5784"/>
            <a:ext cx="64135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</a:t>
            </a:r>
          </a:p>
          <a:p>
            <a:r>
              <a:rPr lang="de-AT" sz="900" dirty="0" smtClean="0">
                <a:latin typeface="+mj-lt"/>
                <a:cs typeface="Chalkduster"/>
              </a:rPr>
              <a:t>Projektmanagement definieren können, Projekte anhand von Merkmalen erkennen können</a:t>
            </a:r>
          </a:p>
          <a:p>
            <a:r>
              <a:rPr lang="de-AT" sz="900" dirty="0" smtClean="0">
                <a:latin typeface="+mj-lt"/>
                <a:cs typeface="Chalkduster"/>
              </a:rPr>
              <a:t>11 Schritte des Projektmanagements beschreiben können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574800"/>
            <a:ext cx="4406124" cy="471387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23" y="1562100"/>
            <a:ext cx="4521977" cy="4082967"/>
          </a:xfrm>
          <a:prstGeom prst="rect">
            <a:avLst/>
          </a:prstGeom>
        </p:spPr>
      </p:pic>
      <p:pic>
        <p:nvPicPr>
          <p:cNvPr id="39" name="Bild 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23" y="539014"/>
            <a:ext cx="4622513" cy="9976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5" name="Bild 4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" y="551715"/>
            <a:ext cx="4109403" cy="7055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00" y="5670467"/>
            <a:ext cx="1572960" cy="11336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60900" y="5778500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Projektstrukturplan:  </a:t>
            </a:r>
            <a:r>
              <a:rPr lang="de-DE" sz="1000" dirty="0" smtClean="0"/>
              <a:t>                  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Hauptprojektphasen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Arbeitspakete mit Verben und nummeriert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Meilensteine </a:t>
            </a:r>
          </a:p>
          <a:p>
            <a:endParaRPr lang="de-DE" sz="1000" dirty="0" smtClean="0"/>
          </a:p>
          <a:p>
            <a:endParaRPr lang="de-DE" sz="1000" dirty="0"/>
          </a:p>
        </p:txBody>
      </p:sp>
      <p:sp>
        <p:nvSpPr>
          <p:cNvPr id="12" name="Rechteck 11"/>
          <p:cNvSpPr/>
          <p:nvPr/>
        </p:nvSpPr>
        <p:spPr>
          <a:xfrm>
            <a:off x="4507723" y="5670467"/>
            <a:ext cx="4521977" cy="113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Macintosh PowerPoint</Application>
  <PresentationFormat>Bildschirmpräsentation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191</cp:revision>
  <cp:lastPrinted>2018-11-21T16:28:48Z</cp:lastPrinted>
  <dcterms:created xsi:type="dcterms:W3CDTF">2015-09-21T19:41:13Z</dcterms:created>
  <dcterms:modified xsi:type="dcterms:W3CDTF">2018-11-21T17:09:00Z</dcterms:modified>
</cp:coreProperties>
</file>