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76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1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0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08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31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6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1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74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91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23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CF6D-D074-C34E-85FB-F0BF0D665BB9}" type="datetimeFigureOut">
              <a:rPr lang="de-DE" smtClean="0"/>
              <a:t>15.10.18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9895-36E1-C147-93FA-A5402197F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9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Geschäftsmodell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2HLW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85" y="538092"/>
            <a:ext cx="8346833" cy="55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8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6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11" y="855586"/>
            <a:ext cx="4600166" cy="39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50" y="1051706"/>
            <a:ext cx="6286164" cy="39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57" y="968567"/>
            <a:ext cx="6149715" cy="49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97" y="1042939"/>
            <a:ext cx="6077387" cy="49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32" y="351926"/>
            <a:ext cx="8003908" cy="63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Bildschirmpräsentation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Geschäftsmodell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Geschäftsmodell</dc:title>
  <dc:creator>werner holzheu</dc:creator>
  <cp:lastModifiedBy>werner holzheu</cp:lastModifiedBy>
  <cp:revision>7</cp:revision>
  <dcterms:created xsi:type="dcterms:W3CDTF">2017-02-12T06:43:59Z</dcterms:created>
  <dcterms:modified xsi:type="dcterms:W3CDTF">2018-10-14T22:27:05Z</dcterms:modified>
</cp:coreProperties>
</file>