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54BE-6A82-A148-ACB6-D5E81A858D58}" type="datetimeFigureOut">
              <a:rPr lang="de-DE" smtClean="0"/>
              <a:t>08.03.17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7394-C183-3946-B708-E5878D831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3159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54BE-6A82-A148-ACB6-D5E81A858D58}" type="datetimeFigureOut">
              <a:rPr lang="de-DE" smtClean="0"/>
              <a:t>08.03.17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7394-C183-3946-B708-E5878D831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7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54BE-6A82-A148-ACB6-D5E81A858D58}" type="datetimeFigureOut">
              <a:rPr lang="de-DE" smtClean="0"/>
              <a:t>08.03.17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7394-C183-3946-B708-E5878D831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710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54BE-6A82-A148-ACB6-D5E81A858D58}" type="datetimeFigureOut">
              <a:rPr lang="de-DE" smtClean="0"/>
              <a:t>08.03.17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7394-C183-3946-B708-E5878D831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40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54BE-6A82-A148-ACB6-D5E81A858D58}" type="datetimeFigureOut">
              <a:rPr lang="de-DE" smtClean="0"/>
              <a:t>08.03.17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7394-C183-3946-B708-E5878D831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53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54BE-6A82-A148-ACB6-D5E81A858D58}" type="datetimeFigureOut">
              <a:rPr lang="de-DE" smtClean="0"/>
              <a:t>08.03.17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7394-C183-3946-B708-E5878D831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7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54BE-6A82-A148-ACB6-D5E81A858D58}" type="datetimeFigureOut">
              <a:rPr lang="de-DE" smtClean="0"/>
              <a:t>08.03.17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7394-C183-3946-B708-E5878D831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0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54BE-6A82-A148-ACB6-D5E81A858D58}" type="datetimeFigureOut">
              <a:rPr lang="de-DE" smtClean="0"/>
              <a:t>08.03.17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7394-C183-3946-B708-E5878D831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577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54BE-6A82-A148-ACB6-D5E81A858D58}" type="datetimeFigureOut">
              <a:rPr lang="de-DE" smtClean="0"/>
              <a:t>08.03.17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7394-C183-3946-B708-E5878D831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32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54BE-6A82-A148-ACB6-D5E81A858D58}" type="datetimeFigureOut">
              <a:rPr lang="de-DE" smtClean="0"/>
              <a:t>08.03.17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7394-C183-3946-B708-E5878D831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82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54BE-6A82-A148-ACB6-D5E81A858D58}" type="datetimeFigureOut">
              <a:rPr lang="de-DE" smtClean="0"/>
              <a:t>08.03.17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7394-C183-3946-B708-E5878D831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595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D54BE-6A82-A148-ACB6-D5E81A858D58}" type="datetimeFigureOut">
              <a:rPr lang="de-DE" smtClean="0"/>
              <a:t>08.03.17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77394-C183-3946-B708-E5878D831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454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Von der Bilanz auf Konten</a:t>
            </a:r>
            <a:br>
              <a:rPr lang="de-DE" dirty="0" smtClean="0"/>
            </a:br>
            <a:r>
              <a:rPr lang="de-DE" dirty="0" smtClean="0"/>
              <a:t>und wieder zurück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1 HLW 2015_16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2793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Bildschirmfoto 2016-03-07 um 18.38.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144000" cy="4286774"/>
          </a:xfrm>
          <a:prstGeom prst="rect">
            <a:avLst/>
          </a:prstGeom>
        </p:spPr>
      </p:pic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de-DE" sz="2800" dirty="0" smtClean="0"/>
              <a:t>Schlussbilanz 31.12.15, Eröffnung der Konten 1.1.16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17821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Bildschirmfoto 2016-03-07 um 18.38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2149"/>
            <a:ext cx="9144000" cy="4645152"/>
          </a:xfrm>
          <a:prstGeom prst="rect">
            <a:avLst/>
          </a:prstGeom>
        </p:spPr>
      </p:pic>
      <p:sp>
        <p:nvSpPr>
          <p:cNvPr id="4" name="Titel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de-DE" sz="2800" dirty="0" smtClean="0"/>
              <a:t>Geschäftsfälle: Buchungssätze erstellen 1.1.-31.12.16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96351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Bildschirmfoto 2016-03-07 um 18.38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1947"/>
            <a:ext cx="9144000" cy="4891401"/>
          </a:xfrm>
          <a:prstGeom prst="rect">
            <a:avLst/>
          </a:prstGeom>
        </p:spPr>
      </p:pic>
      <p:sp>
        <p:nvSpPr>
          <p:cNvPr id="4" name="Titel 8"/>
          <p:cNvSpPr>
            <a:spLocks noGrp="1"/>
          </p:cNvSpPr>
          <p:nvPr>
            <p:ph type="title"/>
          </p:nvPr>
        </p:nvSpPr>
        <p:spPr>
          <a:xfrm>
            <a:off x="457200" y="8308"/>
            <a:ext cx="8229600" cy="1143000"/>
          </a:xfrm>
        </p:spPr>
        <p:txBody>
          <a:bodyPr>
            <a:normAutofit/>
          </a:bodyPr>
          <a:lstStyle/>
          <a:p>
            <a:r>
              <a:rPr lang="de-DE" sz="2800" dirty="0" smtClean="0"/>
              <a:t>Eintragen der Geschäftsfälle auf den Konten 31.12.16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96351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Bildschirmfoto 2016-03-07 um 18.39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144000" cy="4762316"/>
          </a:xfrm>
          <a:prstGeom prst="rect">
            <a:avLst/>
          </a:prstGeom>
        </p:spPr>
      </p:pic>
      <p:sp>
        <p:nvSpPr>
          <p:cNvPr id="4" name="Titel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de-DE" sz="2800" dirty="0" smtClean="0"/>
              <a:t>Abschluss der Bestandskonten in die SBK 31.12.16 (Schlussbilanz-Konto)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96351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Bildschirmfoto 2016-03-07 um 18.39.2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301" y="1270189"/>
            <a:ext cx="5820758" cy="4679433"/>
          </a:xfrm>
          <a:prstGeom prst="rect">
            <a:avLst/>
          </a:prstGeom>
        </p:spPr>
      </p:pic>
      <p:sp>
        <p:nvSpPr>
          <p:cNvPr id="4" name="Titel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de-DE" sz="2800" dirty="0" smtClean="0"/>
              <a:t>Fertigstellung der Schlussbilanz 31.12.16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96351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Bildschirmfoto 2016-03-07 um 18.38.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6190"/>
            <a:ext cx="4170803" cy="1955303"/>
          </a:xfrm>
          <a:prstGeom prst="rect">
            <a:avLst/>
          </a:prstGeom>
        </p:spPr>
      </p:pic>
      <p:pic>
        <p:nvPicPr>
          <p:cNvPr id="5" name="Bild 4" descr="Bildschirmfoto 2016-03-07 um 18.38.5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92516"/>
            <a:ext cx="4446968" cy="2378817"/>
          </a:xfrm>
          <a:prstGeom prst="rect">
            <a:avLst/>
          </a:prstGeom>
        </p:spPr>
      </p:pic>
      <p:pic>
        <p:nvPicPr>
          <p:cNvPr id="6" name="Bild 5" descr="Bildschirmfoto 2016-03-07 um 18.39.0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658" y="919513"/>
            <a:ext cx="4492181" cy="2339587"/>
          </a:xfrm>
          <a:prstGeom prst="rect">
            <a:avLst/>
          </a:prstGeom>
        </p:spPr>
      </p:pic>
      <p:pic>
        <p:nvPicPr>
          <p:cNvPr id="7" name="Bild 6" descr="Bildschirmfoto 2016-03-07 um 18.39.27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621" y="3892516"/>
            <a:ext cx="3501737" cy="2815122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0" y="347994"/>
            <a:ext cx="4637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1) Schlussbilanz 31.12.15, Konteneröffnung 1.1.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0" y="3296467"/>
            <a:ext cx="3117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2) Eintragen der Geschäftsfälle.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5539959" y="335137"/>
            <a:ext cx="2440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3) Abschluss der Konten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299269" y="3295106"/>
            <a:ext cx="3353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4) Fertigstellung der Schlussbilanz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0103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Macintosh PowerPoint</Application>
  <PresentationFormat>Bildschirmpräsentation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Office-Design</vt:lpstr>
      <vt:lpstr>Von der Bilanz auf Konten und wieder zurück</vt:lpstr>
      <vt:lpstr>Schlussbilanz 31.12.15, Eröffnung der Konten 1.1.16</vt:lpstr>
      <vt:lpstr>Geschäftsfälle: Buchungssätze erstellen 1.1.-31.12.16</vt:lpstr>
      <vt:lpstr>Eintragen der Geschäftsfälle auf den Konten 31.12.16</vt:lpstr>
      <vt:lpstr>Abschluss der Bestandskonten in die SBK 31.12.16 (Schlussbilanz-Konto)</vt:lpstr>
      <vt:lpstr>Fertigstellung der Schlussbilanz 31.12.16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Von der Bilanz auf Konten und wieder zurück</dc:title>
  <dc:creator>werner holzheu</dc:creator>
  <cp:lastModifiedBy>werner holzheu</cp:lastModifiedBy>
  <cp:revision>10</cp:revision>
  <dcterms:created xsi:type="dcterms:W3CDTF">2016-03-07T17:03:37Z</dcterms:created>
  <dcterms:modified xsi:type="dcterms:W3CDTF">2017-03-09T05:30:10Z</dcterms:modified>
</cp:coreProperties>
</file>