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34" r:id="rId2"/>
    <p:sldId id="330" r:id="rId3"/>
    <p:sldId id="337" r:id="rId4"/>
    <p:sldId id="344" r:id="rId5"/>
    <p:sldId id="332" r:id="rId6"/>
    <p:sldId id="341" r:id="rId7"/>
    <p:sldId id="343" r:id="rId8"/>
  </p:sldIdLst>
  <p:sldSz cx="9144000" cy="6858000" type="screen4x3"/>
  <p:notesSz cx="6888163" cy="100203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66"/>
    <a:srgbClr val="009900"/>
    <a:srgbClr val="99CC00"/>
    <a:srgbClr val="CCFF99"/>
    <a:srgbClr val="CCFF33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50" d="100"/>
          <a:sy n="50" d="100"/>
        </p:scale>
        <p:origin x="-3112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40" y="-114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de-AT"/>
              <a:t>Wassermanngasse 1. März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C0F789-3387-42D3-9D96-67F2A57D693A}" type="datetimeFigureOut">
              <a:rPr lang="de-DE"/>
              <a:pPr>
                <a:defRPr/>
              </a:pPr>
              <a:t>26/10/14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019770-22DD-42A9-B511-894D87E8EC4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732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Click to edit Master text styles</a:t>
            </a:r>
          </a:p>
          <a:p>
            <a:pPr lvl="1"/>
            <a:r>
              <a:rPr lang="de-AT" noProof="0" smtClean="0"/>
              <a:t>Second level</a:t>
            </a:r>
          </a:p>
          <a:p>
            <a:pPr lvl="2"/>
            <a:r>
              <a:rPr lang="de-AT" noProof="0" smtClean="0"/>
              <a:t>Third level</a:t>
            </a:r>
          </a:p>
          <a:p>
            <a:pPr lvl="3"/>
            <a:r>
              <a:rPr lang="de-AT" noProof="0" smtClean="0"/>
              <a:t>Fourth level</a:t>
            </a:r>
          </a:p>
          <a:p>
            <a:pPr lvl="4"/>
            <a:r>
              <a:rPr lang="de-AT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B6FB4E0-96B9-4F2A-BA24-CE05709B503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936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12D66-F0AB-44B8-9429-F60B85435808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A436-E9CC-45C4-A124-D4B87BF34D35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5582-4AD6-4946-AEF6-80F890F49295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DC58E-5504-4F8F-8A2C-409B3AA9D34D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DC48-9D59-494C-8607-6030CC68E48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48D8-7E9F-4267-86AB-99F0F42D63FF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FEF7-29DC-48DD-A941-0B996D756240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1191B-FCD4-49A3-B465-6354FD03A70A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9192-7B38-49F9-8C4A-4E377A5820F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EC922-5542-4C8D-B98D-64BD1D6B732F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4110-BBF9-469B-AE53-1566F5C8A5DD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D02F-97FA-498E-AD75-3EB40FF32FE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381750"/>
            <a:ext cx="16303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219490-B7DF-4FEB-8B36-A3C71734F069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HKV0QuQsonk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Jobsuche - Personalsuche</a:t>
            </a:r>
            <a:endParaRPr lang="de-AT" sz="3600" b="1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72816"/>
            <a:ext cx="7380312" cy="382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Vorselektion: geschafft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323528" y="1268760"/>
            <a:ext cx="3528392" cy="4525963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Schriftliche </a:t>
            </a:r>
          </a:p>
          <a:p>
            <a:pPr>
              <a:buNone/>
            </a:pPr>
            <a:r>
              <a:rPr lang="de-AT" dirty="0" smtClean="0"/>
              <a:t>Unterlagen: ok,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Interesse geweckt</a:t>
            </a:r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2915816" y="4149080"/>
            <a:ext cx="518457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>
                <a:solidFill>
                  <a:srgbClr val="FF0000"/>
                </a:solidFill>
              </a:rPr>
              <a:t>Bewerbungs-</a:t>
            </a:r>
          </a:p>
          <a:p>
            <a:pPr algn="ctr"/>
            <a:r>
              <a:rPr lang="de-AT" sz="2400" b="1" dirty="0" smtClean="0">
                <a:solidFill>
                  <a:srgbClr val="FF0000"/>
                </a:solidFill>
              </a:rPr>
              <a:t>Gespräch</a:t>
            </a:r>
            <a:endParaRPr lang="de-AT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340768"/>
            <a:ext cx="29622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z="3600" dirty="0" smtClean="0"/>
              <a:t>Zur Wiederholung: Worauf </a:t>
            </a:r>
            <a:r>
              <a:rPr lang="de-AT" sz="3600" dirty="0" smtClean="0"/>
              <a:t>schauen  Unternehmen in der Regel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021907"/>
          </a:xfrm>
        </p:spPr>
        <p:txBody>
          <a:bodyPr/>
          <a:lstStyle/>
          <a:p>
            <a:r>
              <a:rPr lang="de-AT" dirty="0" smtClean="0"/>
              <a:t>Will der Kandidat wirklich?</a:t>
            </a:r>
          </a:p>
          <a:p>
            <a:r>
              <a:rPr lang="de-AT" dirty="0" smtClean="0"/>
              <a:t>Passt sie/er zu den Anforderungen?</a:t>
            </a:r>
          </a:p>
          <a:p>
            <a:r>
              <a:rPr lang="de-AT" dirty="0" smtClean="0"/>
              <a:t>Passt sie/er ins Team?</a:t>
            </a:r>
          </a:p>
          <a:p>
            <a:r>
              <a:rPr lang="de-AT" dirty="0" smtClean="0"/>
              <a:t>Was sind die persönlichen Interessen?</a:t>
            </a:r>
          </a:p>
          <a:p>
            <a:r>
              <a:rPr lang="de-AT" dirty="0" smtClean="0"/>
              <a:t>Wer ist der Mensch?</a:t>
            </a:r>
            <a:endParaRPr lang="de-AT" dirty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467544" y="148478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Erster Eindruck und Körpersprache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165618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Outfit: Was soll man anziehen?</a:t>
            </a:r>
          </a:p>
          <a:p>
            <a:pPr marL="457200" indent="-457200">
              <a:buFont typeface="+mj-lt"/>
              <a:buAutoNum type="arabicPeriod"/>
            </a:pPr>
            <a:endParaRPr lang="de-A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Körpersprache</a:t>
            </a:r>
            <a:r>
              <a:rPr lang="de-AT" sz="24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de-AT" sz="2400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251520" y="2636912"/>
          <a:ext cx="4320480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14557">
                <a:tc>
                  <a:txBody>
                    <a:bodyPr/>
                    <a:lstStyle/>
                    <a:p>
                      <a:r>
                        <a:rPr lang="de-AT" sz="1600" dirty="0" smtClean="0">
                          <a:solidFill>
                            <a:schemeClr val="tx1"/>
                          </a:solidFill>
                        </a:rPr>
                        <a:t>Verhalten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Gesenkter Kopf</a:t>
                      </a:r>
                      <a:endParaRPr lang="de-AT" sz="1600" b="0" dirty="0"/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Direkter Blickkontakt</a:t>
                      </a:r>
                      <a:endParaRPr lang="de-AT" sz="1600" b="0" dirty="0"/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Zurückgelehnter</a:t>
                      </a:r>
                      <a:r>
                        <a:rPr lang="de-AT" sz="1600" b="0" baseline="0" dirty="0" smtClean="0"/>
                        <a:t> Oberkörper</a:t>
                      </a:r>
                      <a:endParaRPr lang="de-AT" sz="1600" b="0" dirty="0"/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Vorgelehnter</a:t>
                      </a:r>
                      <a:r>
                        <a:rPr lang="de-AT" sz="1600" b="0" baseline="0" dirty="0" smtClean="0"/>
                        <a:t> Oberkörper</a:t>
                      </a:r>
                      <a:endParaRPr lang="de-AT" sz="1600" b="0" dirty="0"/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Hände fest an einem Gegenstand, Stuhlbeine</a:t>
                      </a:r>
                      <a:r>
                        <a:rPr lang="de-AT" sz="1600" b="0" baseline="0" dirty="0" smtClean="0"/>
                        <a:t> mit Füßen umklammern</a:t>
                      </a:r>
                      <a:endParaRPr lang="de-AT" sz="1600" b="0" dirty="0"/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Ausgestreckter Zeigefinger,</a:t>
                      </a:r>
                      <a:r>
                        <a:rPr lang="de-AT" sz="1600" b="0" baseline="0" dirty="0" smtClean="0"/>
                        <a:t> Kugelschreiber Richtung Gesprächspartner</a:t>
                      </a:r>
                      <a:endParaRPr lang="de-AT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4572000" y="2636912"/>
          <a:ext cx="4320480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14557">
                <a:tc>
                  <a:txBody>
                    <a:bodyPr/>
                    <a:lstStyle/>
                    <a:p>
                      <a:r>
                        <a:rPr lang="de-AT" sz="1600" dirty="0" smtClean="0">
                          <a:solidFill>
                            <a:schemeClr val="tx1"/>
                          </a:solidFill>
                        </a:rPr>
                        <a:t>Bedeutung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Unsicherheit,</a:t>
                      </a:r>
                      <a:r>
                        <a:rPr lang="de-AT" sz="1600" b="0" baseline="0" dirty="0" smtClean="0">
                          <a:solidFill>
                            <a:srgbClr val="FF0000"/>
                          </a:solidFill>
                        </a:rPr>
                        <a:t> Niedergeschlagenheit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00B050"/>
                          </a:solidFill>
                        </a:rPr>
                        <a:t>Sicherheit, Interesse, Ehrlichkeit</a:t>
                      </a:r>
                      <a:endParaRPr lang="de-AT" sz="16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Ablehnung, Desinteresse, Selbstzufriedenheit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00B050"/>
                          </a:solidFill>
                        </a:rPr>
                        <a:t>Sicherheit, Interesse</a:t>
                      </a:r>
                      <a:endParaRPr lang="de-AT" sz="16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Unsicherheit, Halt</a:t>
                      </a:r>
                      <a:r>
                        <a:rPr lang="de-AT" sz="1600" b="0" baseline="0" dirty="0" smtClean="0">
                          <a:solidFill>
                            <a:srgbClr val="FF0000"/>
                          </a:solidFill>
                        </a:rPr>
                        <a:t> suchend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Aggressivität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Fragen / Ziel / Kennenlernen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1403648" y="1268760"/>
            <a:ext cx="6048672" cy="48965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Zur beruflichen Erfahrung</a:t>
            </a:r>
          </a:p>
          <a:p>
            <a:pPr marL="857250" lvl="1" indent="-457200"/>
            <a:r>
              <a:rPr lang="de-AT" sz="2000" dirty="0" smtClean="0"/>
              <a:t>(Tätigkeit, Erfolge, Misserfolge,…)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Zur Bildung</a:t>
            </a:r>
          </a:p>
          <a:p>
            <a:pPr marL="857250" lvl="1" indent="-457200"/>
            <a:r>
              <a:rPr lang="de-AT" sz="2000" dirty="0" smtClean="0"/>
              <a:t>(Schulen, Noten, Interessen,…)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 dieser </a:t>
            </a:r>
            <a:r>
              <a:rPr lang="de-AT" sz="2400" dirty="0" smtClean="0"/>
              <a:t>Position und zum Unternehmen</a:t>
            </a:r>
            <a:endParaRPr lang="de-AT" sz="2400" dirty="0" smtClean="0"/>
          </a:p>
          <a:p>
            <a:pPr marL="857250" lvl="1" indent="-457200"/>
            <a:r>
              <a:rPr lang="de-AT" sz="2000" dirty="0" smtClean="0"/>
              <a:t>(haben Sie sich damit auseinandergesetzt</a:t>
            </a:r>
            <a:r>
              <a:rPr lang="de-AT" sz="2000" dirty="0" smtClean="0"/>
              <a:t>)</a:t>
            </a:r>
            <a:endParaRPr lang="de-AT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 </a:t>
            </a:r>
            <a:r>
              <a:rPr lang="de-AT" sz="2400" dirty="0" smtClean="0"/>
              <a:t>Ihrer Persönlichkeit</a:t>
            </a:r>
          </a:p>
          <a:p>
            <a:pPr marL="857250" lvl="1" indent="-457200"/>
            <a:r>
              <a:rPr lang="de-AT" sz="2000" dirty="0" smtClean="0"/>
              <a:t>(Charakter, Stärken, Schwächen, etc.)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Zur Person</a:t>
            </a:r>
          </a:p>
          <a:p>
            <a:pPr marL="857250" lvl="1" indent="-457200"/>
            <a:r>
              <a:rPr lang="de-AT" sz="2000" dirty="0" smtClean="0"/>
              <a:t>(Interessen)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Sonstige</a:t>
            </a:r>
            <a:endParaRPr lang="de-AT" sz="2400" b="1" dirty="0" smtClean="0"/>
          </a:p>
          <a:p>
            <a:pPr marL="457200" indent="-457200">
              <a:buFont typeface="+mj-lt"/>
              <a:buAutoNum type="arabicPeriod"/>
            </a:pPr>
            <a:endParaRPr lang="de-AT" sz="2400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Vorsicht bei diesen Fragen!</a:t>
            </a:r>
            <a:endParaRPr lang="de-AT" sz="3600" b="1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3682752" cy="506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</a:tblGrid>
              <a:tr h="624989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Fragen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Warum wollen Sie sich verändern?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 war Ihr größter Fehler?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 sind Ihre größten</a:t>
                      </a:r>
                      <a:r>
                        <a:rPr lang="de-AT" baseline="0" dirty="0" smtClean="0"/>
                        <a:t> Schwächen?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Warum sollten wir gerade Sie nehmen?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 haben Sie zwischen … und … gemacht?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</a:t>
                      </a:r>
                      <a:r>
                        <a:rPr lang="de-AT" baseline="0" dirty="0" smtClean="0"/>
                        <a:t> machen Sie am liebsten…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Haben Sie noch Fragen an uns?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Inhaltsplatzhalter 8"/>
          <p:cNvGraphicFramePr>
            <a:graphicFrameLocks/>
          </p:cNvGraphicFramePr>
          <p:nvPr/>
        </p:nvGraphicFramePr>
        <p:xfrm>
          <a:off x="4932040" y="1268760"/>
          <a:ext cx="3682752" cy="501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</a:tblGrid>
              <a:tr h="624989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Bedeutung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Gab es Probleme, Motive?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Entschuldigungen,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Umgang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Selbsteinschätzungen,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Umgang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Beitrag zum Unternehmenserfolg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Lücken im Lebenslauf 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Wie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gut passt der Kandidat?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Wie stark ist das Interesse an unserem Unternehmen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Zum Beispiel</a:t>
            </a:r>
            <a:endParaRPr lang="de-AT" sz="3600" b="1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51720" y="1697324"/>
            <a:ext cx="568863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GB" sz="2800" dirty="0" smtClean="0">
                <a:latin typeface="Arial" pitchFamily="34" charset="0"/>
                <a:ea typeface="Times New Roman" pitchFamily="18" charset="0"/>
                <a:cs typeface="Garamond" pitchFamily="18" charset="0"/>
                <a:hlinkClick r:id="rId3"/>
              </a:rPr>
              <a:t>http://www.youtube.com/watch?v=HKV0QuQsonk&amp;feature=related</a:t>
            </a:r>
            <a:endParaRPr lang="en-GB" sz="2800" dirty="0" smtClean="0"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lvl="0" algn="just"/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Macintosh PowerPoint</Application>
  <PresentationFormat>Bildschirmpräsentation (4:3)</PresentationFormat>
  <Paragraphs>71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1_Custom Design</vt:lpstr>
      <vt:lpstr>Jobsuche - Personalsuche</vt:lpstr>
      <vt:lpstr>Vorselektion: geschafft</vt:lpstr>
      <vt:lpstr>Zur Wiederholung: Worauf schauen  Unternehmen in der Regel</vt:lpstr>
      <vt:lpstr>Erster Eindruck und Körpersprache</vt:lpstr>
      <vt:lpstr>Fragen / Ziel / Kennenlernen</vt:lpstr>
      <vt:lpstr>Vorsicht bei diesen Fragen!</vt:lpstr>
      <vt:lpstr>Zum Beispiel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Produkte in Österreich</dc:title>
  <dc:creator>AT23378</dc:creator>
  <cp:lastModifiedBy>werner holzheu</cp:lastModifiedBy>
  <cp:revision>116</cp:revision>
  <dcterms:created xsi:type="dcterms:W3CDTF">2009-08-10T09:15:21Z</dcterms:created>
  <dcterms:modified xsi:type="dcterms:W3CDTF">2014-10-26T10:39:54Z</dcterms:modified>
</cp:coreProperties>
</file>