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7" r:id="rId8"/>
    <p:sldId id="269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Samstag 11 Oktober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Samstag 11 Oktober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Samstag 11 Oktober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Samstag 11 Oktober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Samstag 11 Oktober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Samstag 11 Oktober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Samstag 11 Oktober 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Samstag 11 Oktober 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Samstag 11 Oktober 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Samstag 11 Oktober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Samstag 11 Oktober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Samstag 11 Oktober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4531"/>
            <a:ext cx="7848600" cy="1215171"/>
          </a:xfrm>
        </p:spPr>
        <p:txBody>
          <a:bodyPr/>
          <a:lstStyle/>
          <a:p>
            <a:r>
              <a:rPr lang="de-DE" dirty="0" err="1" smtClean="0"/>
              <a:t>KOstenrechnung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Preise und Kosten im Griff haben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05201"/>
            <a:ext cx="474080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7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900"/>
            <a:ext cx="9144000" cy="64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396"/>
            <a:ext cx="9144000" cy="64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8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94864"/>
            <a:ext cx="8976491" cy="636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266"/>
            <a:ext cx="7356436" cy="5383499"/>
          </a:xfrm>
          <a:prstGeom prst="rect">
            <a:avLst/>
          </a:prstGeom>
        </p:spPr>
      </p:pic>
      <p:cxnSp>
        <p:nvCxnSpPr>
          <p:cNvPr id="4" name="Gerade Verbindung mit Pfeil 3"/>
          <p:cNvCxnSpPr/>
          <p:nvPr/>
        </p:nvCxnSpPr>
        <p:spPr>
          <a:xfrm>
            <a:off x="7245684" y="1617579"/>
            <a:ext cx="0" cy="3836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 flipH="1" flipV="1">
            <a:off x="8328526" y="1617579"/>
            <a:ext cx="26737" cy="3743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6082633" y="5788526"/>
            <a:ext cx="2125578" cy="10694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u="sng" dirty="0" smtClean="0"/>
              <a:t>Progressiv (vom Rechnungspreis zum Einstandspreis)</a:t>
            </a:r>
          </a:p>
          <a:p>
            <a:pPr algn="ctr"/>
            <a:r>
              <a:rPr lang="de-DE" sz="1000" dirty="0" smtClean="0"/>
              <a:t>Berechnung v.H. (v.100)</a:t>
            </a:r>
          </a:p>
          <a:p>
            <a:pPr algn="ctr"/>
            <a:r>
              <a:rPr lang="de-DE" sz="1000" dirty="0" smtClean="0"/>
              <a:t>Ziel: Ermittlung des</a:t>
            </a:r>
          </a:p>
          <a:p>
            <a:pPr algn="ctr"/>
            <a:r>
              <a:rPr lang="de-DE" sz="1000" dirty="0" smtClean="0"/>
              <a:t>Einstandspreises bei</a:t>
            </a:r>
          </a:p>
          <a:p>
            <a:pPr algn="ctr"/>
            <a:r>
              <a:rPr lang="de-DE" sz="1000" dirty="0"/>
              <a:t>g</a:t>
            </a:r>
            <a:r>
              <a:rPr lang="de-DE" sz="1000" dirty="0" smtClean="0"/>
              <a:t>eg. Rechnungspreis</a:t>
            </a:r>
            <a:endParaRPr lang="de-DE" sz="1000" dirty="0"/>
          </a:p>
        </p:txBody>
      </p:sp>
      <p:sp>
        <p:nvSpPr>
          <p:cNvPr id="9" name="Rechteck 8"/>
          <p:cNvSpPr/>
          <p:nvPr/>
        </p:nvSpPr>
        <p:spPr>
          <a:xfrm>
            <a:off x="7526420" y="334211"/>
            <a:ext cx="1604211" cy="12833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u="sng" dirty="0" smtClean="0"/>
              <a:t>Retrograd (vom Einstandspreis zum Rechnungspreis)</a:t>
            </a:r>
          </a:p>
          <a:p>
            <a:pPr algn="ctr"/>
            <a:r>
              <a:rPr lang="de-DE" sz="1000" dirty="0" smtClean="0"/>
              <a:t>Berechnung i.H. (i.100)</a:t>
            </a:r>
          </a:p>
          <a:p>
            <a:pPr algn="ctr"/>
            <a:r>
              <a:rPr lang="de-DE" sz="1000" dirty="0" smtClean="0"/>
              <a:t>Ziel: Ermittlung des max.</a:t>
            </a:r>
          </a:p>
          <a:p>
            <a:pPr algn="ctr"/>
            <a:r>
              <a:rPr lang="de-DE" sz="1000" dirty="0"/>
              <a:t>z</a:t>
            </a:r>
            <a:r>
              <a:rPr lang="de-DE" sz="1000" dirty="0" smtClean="0"/>
              <a:t>ulässigen Rechnungspreises</a:t>
            </a:r>
            <a:endParaRPr lang="de-DE" sz="1000" dirty="0"/>
          </a:p>
        </p:txBody>
      </p:sp>
      <p:sp>
        <p:nvSpPr>
          <p:cNvPr id="10" name="Rechteck 9"/>
          <p:cNvSpPr/>
          <p:nvPr/>
        </p:nvSpPr>
        <p:spPr>
          <a:xfrm>
            <a:off x="6987673" y="2104190"/>
            <a:ext cx="1077494" cy="6764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u="sng" dirty="0" smtClean="0"/>
              <a:t>Von 100: z.B. 10% Rabatt:</a:t>
            </a:r>
          </a:p>
          <a:p>
            <a:pPr algn="ctr"/>
            <a:endParaRPr lang="de-DE" sz="1000" b="1" dirty="0"/>
          </a:p>
          <a:p>
            <a:pPr algn="ctr"/>
            <a:r>
              <a:rPr lang="de-DE" sz="1000" b="1" dirty="0" smtClean="0"/>
              <a:t>850/100*10=85</a:t>
            </a:r>
            <a:endParaRPr lang="de-DE" sz="1000" dirty="0"/>
          </a:p>
        </p:txBody>
      </p:sp>
      <p:sp>
        <p:nvSpPr>
          <p:cNvPr id="11" name="Rechteck 10"/>
          <p:cNvSpPr/>
          <p:nvPr/>
        </p:nvSpPr>
        <p:spPr>
          <a:xfrm>
            <a:off x="7579895" y="3580063"/>
            <a:ext cx="1497262" cy="14464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u="sng" dirty="0" smtClean="0"/>
              <a:t>in 100: </a:t>
            </a:r>
            <a:r>
              <a:rPr lang="de-DE" sz="1000" b="1" u="sng" dirty="0" err="1" smtClean="0"/>
              <a:t>z.B</a:t>
            </a:r>
            <a:endParaRPr lang="de-DE" sz="1000" b="1" u="sng" dirty="0" smtClean="0"/>
          </a:p>
          <a:p>
            <a:pPr algn="ctr"/>
            <a:r>
              <a:rPr lang="de-DE" sz="1000" dirty="0" smtClean="0"/>
              <a:t>Kassapreis (nach Abzug von 3%Skonto; </a:t>
            </a:r>
            <a:r>
              <a:rPr lang="de-DE" sz="1000" dirty="0" err="1" smtClean="0"/>
              <a:t>dh</a:t>
            </a:r>
            <a:r>
              <a:rPr lang="de-DE" sz="1000" dirty="0" smtClean="0"/>
              <a:t> 97% des </a:t>
            </a:r>
            <a:r>
              <a:rPr lang="de-DE" sz="1000" dirty="0" err="1" smtClean="0"/>
              <a:t>Rechnungsprieises</a:t>
            </a:r>
            <a:r>
              <a:rPr lang="de-DE" sz="1000" dirty="0" smtClean="0"/>
              <a:t>), Ziel ist Rechnungspreis</a:t>
            </a:r>
          </a:p>
          <a:p>
            <a:pPr algn="ctr"/>
            <a:endParaRPr lang="de-DE" sz="1000" b="1" dirty="0"/>
          </a:p>
          <a:p>
            <a:pPr algn="ctr"/>
            <a:r>
              <a:rPr lang="de-DE" sz="1000" b="1" dirty="0" smtClean="0"/>
              <a:t>766,30 / 97*100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8161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7789" y="1096211"/>
            <a:ext cx="252015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Übungen im Lehrbuch:</a:t>
            </a:r>
          </a:p>
          <a:p>
            <a:endParaRPr lang="de-DE" dirty="0"/>
          </a:p>
          <a:p>
            <a:r>
              <a:rPr lang="de-DE" dirty="0" smtClean="0"/>
              <a:t>Progressiv:</a:t>
            </a:r>
          </a:p>
          <a:p>
            <a:r>
              <a:rPr lang="de-DE" dirty="0" smtClean="0"/>
              <a:t>L1 S. 11 ff</a:t>
            </a:r>
          </a:p>
          <a:p>
            <a:r>
              <a:rPr lang="de-DE" dirty="0" err="1" smtClean="0"/>
              <a:t>Ü</a:t>
            </a:r>
            <a:r>
              <a:rPr lang="de-DE" dirty="0" smtClean="0"/>
              <a:t> 2, Ü3, Ü4, Ü5,</a:t>
            </a:r>
          </a:p>
          <a:p>
            <a:endParaRPr lang="de-DE" dirty="0"/>
          </a:p>
          <a:p>
            <a:r>
              <a:rPr lang="de-DE" dirty="0" smtClean="0"/>
              <a:t>Retrograd</a:t>
            </a:r>
          </a:p>
          <a:p>
            <a:r>
              <a:rPr lang="de-DE" dirty="0" smtClean="0"/>
              <a:t>L 2, L3 S18 ff</a:t>
            </a:r>
          </a:p>
          <a:p>
            <a:r>
              <a:rPr lang="de-DE" dirty="0" smtClean="0"/>
              <a:t>Ü6, Ü7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61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4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321" y="427789"/>
            <a:ext cx="4732421" cy="63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2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50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128</Words>
  <Application>Microsoft Macintosh PowerPoint</Application>
  <PresentationFormat>Bildschirmpräsentation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Klarheit</vt:lpstr>
      <vt:lpstr>KOstenrechnung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KOstenrechnung</dc:title>
  <dc:creator>werner holzheu</dc:creator>
  <cp:lastModifiedBy>werner holzheu</cp:lastModifiedBy>
  <cp:revision>4</cp:revision>
  <dcterms:created xsi:type="dcterms:W3CDTF">2014-10-11T07:45:06Z</dcterms:created>
  <dcterms:modified xsi:type="dcterms:W3CDTF">2014-10-11T08:15:04Z</dcterms:modified>
</cp:coreProperties>
</file>