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Sonntag 5 Oktober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Sonntag 5 Oktober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Sonntag 5 Oktober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Okt-09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Werner Holzheu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2D4AE-0A53-4F8A-9076-4011561A4790}" type="slidenum">
              <a:rPr lang="de-AT"/>
              <a:pPr>
                <a:defRPr/>
              </a:pPr>
              <a:t>‹Nr.›</a:t>
            </a:fld>
            <a:endParaRPr lang="de-AT"/>
          </a:p>
          <a:p>
            <a:pPr>
              <a:defRPr/>
            </a:pPr>
            <a:endParaRPr lang="de-AT"/>
          </a:p>
          <a:p>
            <a:pPr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449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Sonntag 5 Oktober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Sonntag 5 Oktober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Sonntag 5 Oktober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Sonntag 5 Oktober 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Sonntag 5 Oktober 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Sonntag 5 Oktober 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Sonntag 5 Oktober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Sonntag 5 Oktober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Sonntag 5 Oktober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www.youtube.com/watch?v=yAwM90BtYQ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Bewerbungen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3HLW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351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1" y="476250"/>
            <a:ext cx="5753554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8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Foliennummernplatzhalt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A758E1-3528-4055-B48D-8DCA3AD2814E}" type="slidenum">
              <a:rPr lang="de-AT" smtClean="0"/>
              <a:pPr/>
              <a:t>11</a:t>
            </a:fld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2050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de-AT" sz="3600" dirty="0" smtClean="0"/>
              <a:t>Einstieg in den Arbeitsmarkt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57200" y="1071563"/>
            <a:ext cx="82296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b="1" dirty="0" smtClean="0"/>
              <a:t>Hausübung bis 13.10</a:t>
            </a:r>
            <a:r>
              <a:rPr lang="de-DE" dirty="0" smtClean="0"/>
              <a:t>.: </a:t>
            </a:r>
            <a:endParaRPr lang="de-DE" dirty="0" smtClean="0"/>
          </a:p>
          <a:p>
            <a:r>
              <a:rPr lang="de-DE" b="1" dirty="0" smtClean="0"/>
              <a:t>Bewerbung </a:t>
            </a:r>
            <a:r>
              <a:rPr lang="de-DE" b="1" dirty="0" smtClean="0"/>
              <a:t>um das Traumpraktikum </a:t>
            </a:r>
          </a:p>
          <a:p>
            <a:r>
              <a:rPr lang="de-DE" dirty="0" smtClean="0"/>
              <a:t>(Unterlagen: </a:t>
            </a:r>
            <a:r>
              <a:rPr lang="de-DE" dirty="0" smtClean="0"/>
              <a:t>Buch 2 </a:t>
            </a:r>
            <a:r>
              <a:rPr lang="de-DE" dirty="0" smtClean="0"/>
              <a:t>S.46, 47, </a:t>
            </a:r>
            <a:endParaRPr lang="de-DE" dirty="0" smtClean="0"/>
          </a:p>
          <a:p>
            <a:r>
              <a:rPr lang="de-DE" dirty="0" smtClean="0"/>
              <a:t>Links</a:t>
            </a:r>
            <a:r>
              <a:rPr lang="de-DE" dirty="0" smtClean="0"/>
              <a:t>: z.B. AMS, </a:t>
            </a:r>
            <a:r>
              <a:rPr lang="de-DE" dirty="0" smtClean="0"/>
              <a:t>WU-Bewerbungsleitfaden, </a:t>
            </a:r>
            <a:r>
              <a:rPr lang="de-DE" dirty="0" smtClean="0"/>
              <a:t>etc.) </a:t>
            </a:r>
          </a:p>
          <a:p>
            <a:r>
              <a:rPr lang="de-DE" dirty="0"/>
              <a:t>(</a:t>
            </a:r>
            <a:r>
              <a:rPr lang="de-DE" dirty="0" smtClean="0"/>
              <a:t>Bewerbung </a:t>
            </a:r>
            <a:r>
              <a:rPr lang="de-DE" dirty="0" smtClean="0"/>
              <a:t>auf </a:t>
            </a:r>
            <a:r>
              <a:rPr lang="de-DE" dirty="0" smtClean="0"/>
              <a:t>Englisch sind selbstverständlich auch möglich)</a:t>
            </a:r>
            <a:endParaRPr lang="de-DE" dirty="0" smtClean="0"/>
          </a:p>
          <a:p>
            <a:endParaRPr lang="de-DE" dirty="0" smtClean="0"/>
          </a:p>
          <a:p>
            <a:pPr marL="342900" indent="-342900">
              <a:buAutoNum type="arabicParenR"/>
            </a:pPr>
            <a:r>
              <a:rPr lang="de-DE" b="1" dirty="0" smtClean="0"/>
              <a:t>Jobinserat als PDF:</a:t>
            </a:r>
          </a:p>
          <a:p>
            <a:r>
              <a:rPr lang="de-DE" dirty="0" smtClean="0"/>
              <a:t>Geeignetes Jobinserat, je nach Interesse...</a:t>
            </a:r>
            <a:endParaRPr lang="de-DE" dirty="0" smtClean="0"/>
          </a:p>
          <a:p>
            <a:endParaRPr lang="de-DE" b="1" dirty="0"/>
          </a:p>
          <a:p>
            <a:r>
              <a:rPr lang="de-DE" b="1" dirty="0" smtClean="0"/>
              <a:t>2) Bewerbungsmappe als PDF:</a:t>
            </a:r>
            <a:endParaRPr lang="de-DE" b="1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Anschreiben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Lebenslauf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Motivationsschreiben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Zeugnisse</a:t>
            </a:r>
            <a:r>
              <a:rPr lang="de-DE" dirty="0" smtClean="0"/>
              <a:t>, zus. Zertifikate</a:t>
            </a:r>
            <a:r>
              <a:rPr lang="de-DE" dirty="0" smtClean="0"/>
              <a:t>,</a:t>
            </a:r>
            <a:r>
              <a:rPr lang="de-DE" dirty="0" smtClean="0"/>
              <a:t>...</a:t>
            </a:r>
            <a:endParaRPr lang="de-DE" dirty="0" smtClean="0"/>
          </a:p>
          <a:p>
            <a:endParaRPr lang="de-DE" b="1" dirty="0" smtClean="0"/>
          </a:p>
          <a:p>
            <a:endParaRPr lang="de-DE" b="1" dirty="0"/>
          </a:p>
          <a:p>
            <a:r>
              <a:rPr lang="de-DE" b="1" dirty="0" smtClean="0"/>
              <a:t>Abgabe in </a:t>
            </a:r>
            <a:r>
              <a:rPr lang="de-DE" b="1" dirty="0" smtClean="0"/>
              <a:t>LMS bis zum 13.10.2014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133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4425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b="1" dirty="0" smtClean="0"/>
              <a:t>Unternehmen achten auf...</a:t>
            </a:r>
            <a:endParaRPr lang="de-DE" b="1" dirty="0"/>
          </a:p>
          <a:p>
            <a:r>
              <a:rPr lang="de-DE" dirty="0" smtClean="0"/>
              <a:t>Bewerbung </a:t>
            </a:r>
            <a:r>
              <a:rPr lang="nl-NL" dirty="0">
                <a:hlinkClick r:id="rId3"/>
              </a:rPr>
              <a:t>http://www.youtube.com/watch?v=yAwM90BtYQQ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754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1" y="539750"/>
            <a:ext cx="5014934" cy="63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0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1" y="400460"/>
            <a:ext cx="4375150" cy="61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1" y="508000"/>
            <a:ext cx="491537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603250"/>
            <a:ext cx="5573162" cy="52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508000"/>
            <a:ext cx="616540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1" y="666750"/>
            <a:ext cx="564461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50" y="508000"/>
            <a:ext cx="4856421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8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104</Words>
  <Application>Microsoft Macintosh PowerPoint</Application>
  <PresentationFormat>Bildschirmpräsentation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Klarheit</vt:lpstr>
      <vt:lpstr>Bewerbungen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Einstieg in den Arbeitsmarkt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Bewerbungen </dc:title>
  <dc:creator>werner holzheu</dc:creator>
  <cp:lastModifiedBy>werner holzheu</cp:lastModifiedBy>
  <cp:revision>7</cp:revision>
  <dcterms:created xsi:type="dcterms:W3CDTF">2014-10-05T12:03:38Z</dcterms:created>
  <dcterms:modified xsi:type="dcterms:W3CDTF">2014-10-05T16:02:45Z</dcterms:modified>
</cp:coreProperties>
</file>