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6858000" cx="12192000"/>
  <p:notesSz cx="6858000" cy="9144000"/>
  <p:embeddedFontLst>
    <p:embeddedFont>
      <p:font typeface="Ubuntu"/>
      <p:regular r:id="rId21"/>
      <p:bold r:id="rId22"/>
      <p:italic r:id="rId23"/>
      <p:boldItalic r:id="rId24"/>
    </p:embeddedFont>
    <p:embeddedFont>
      <p:font typeface="Ubuntu Light"/>
      <p:regular r:id="rId25"/>
      <p:bold r:id="rId26"/>
      <p:italic r:id="rId27"/>
      <p:boldItalic r:id="rId28"/>
    </p:embeddedFont>
    <p:embeddedFont>
      <p:font typeface="Caveat"/>
      <p:regular r:id="rId29"/>
      <p:bold r:id="rId30"/>
    </p:embeddedFont>
    <p:embeddedFont>
      <p:font typeface="Proxima Nova"/>
      <p:regular r:id="rId31"/>
      <p:bold r:id="rId32"/>
      <p:italic r:id="rId33"/>
      <p:boldItalic r:id="rId34"/>
    </p:embeddedFont>
    <p:embeddedFont>
      <p:font typeface="Ubuntu Medium"/>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Ubuntu-bold.fntdata"/><Relationship Id="rId21" Type="http://schemas.openxmlformats.org/officeDocument/2006/relationships/font" Target="fonts/Ubuntu-regular.fntdata"/><Relationship Id="rId24" Type="http://schemas.openxmlformats.org/officeDocument/2006/relationships/font" Target="fonts/Ubuntu-boldItalic.fntdata"/><Relationship Id="rId23" Type="http://schemas.openxmlformats.org/officeDocument/2006/relationships/font" Target="fonts/Ubuntu-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UbuntuLight-bold.fntdata"/><Relationship Id="rId25" Type="http://schemas.openxmlformats.org/officeDocument/2006/relationships/font" Target="fonts/UbuntuLight-regular.fntdata"/><Relationship Id="rId28" Type="http://schemas.openxmlformats.org/officeDocument/2006/relationships/font" Target="fonts/UbuntuLight-boldItalic.fntdata"/><Relationship Id="rId27" Type="http://schemas.openxmlformats.org/officeDocument/2006/relationships/font" Target="fonts/UbuntuLight-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Caveat-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ProximaNova-regular.fntdata"/><Relationship Id="rId30" Type="http://schemas.openxmlformats.org/officeDocument/2006/relationships/font" Target="fonts/Caveat-bold.fntdata"/><Relationship Id="rId11" Type="http://schemas.openxmlformats.org/officeDocument/2006/relationships/slide" Target="slides/slide7.xml"/><Relationship Id="rId33" Type="http://schemas.openxmlformats.org/officeDocument/2006/relationships/font" Target="fonts/ProximaNova-italic.fntdata"/><Relationship Id="rId10" Type="http://schemas.openxmlformats.org/officeDocument/2006/relationships/slide" Target="slides/slide6.xml"/><Relationship Id="rId32" Type="http://schemas.openxmlformats.org/officeDocument/2006/relationships/font" Target="fonts/ProximaNova-bold.fntdata"/><Relationship Id="rId13" Type="http://schemas.openxmlformats.org/officeDocument/2006/relationships/slide" Target="slides/slide9.xml"/><Relationship Id="rId35" Type="http://schemas.openxmlformats.org/officeDocument/2006/relationships/font" Target="fonts/UbuntuMedium-regular.fntdata"/><Relationship Id="rId12" Type="http://schemas.openxmlformats.org/officeDocument/2006/relationships/slide" Target="slides/slide8.xml"/><Relationship Id="rId34" Type="http://schemas.openxmlformats.org/officeDocument/2006/relationships/font" Target="fonts/ProximaNova-boldItalic.fntdata"/><Relationship Id="rId15" Type="http://schemas.openxmlformats.org/officeDocument/2006/relationships/slide" Target="slides/slide11.xml"/><Relationship Id="rId37" Type="http://schemas.openxmlformats.org/officeDocument/2006/relationships/font" Target="fonts/UbuntuMedium-italic.fntdata"/><Relationship Id="rId14" Type="http://schemas.openxmlformats.org/officeDocument/2006/relationships/slide" Target="slides/slide10.xml"/><Relationship Id="rId36" Type="http://schemas.openxmlformats.org/officeDocument/2006/relationships/font" Target="fonts/UbuntuMedium-bold.fntdata"/><Relationship Id="rId17" Type="http://schemas.openxmlformats.org/officeDocument/2006/relationships/slide" Target="slides/slide13.xml"/><Relationship Id="rId16" Type="http://schemas.openxmlformats.org/officeDocument/2006/relationships/slide" Target="slides/slide12.xml"/><Relationship Id="rId38" Type="http://schemas.openxmlformats.org/officeDocument/2006/relationships/font" Target="fonts/UbuntuMedium-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 name="Shape 18"/>
        <p:cNvGrpSpPr/>
        <p:nvPr/>
      </p:nvGrpSpPr>
      <p:grpSpPr>
        <a:xfrm>
          <a:off x="0" y="0"/>
          <a:ext cx="0" cy="0"/>
          <a:chOff x="0" y="0"/>
          <a:chExt cx="0" cy="0"/>
        </a:xfrm>
      </p:grpSpPr>
      <p:sp>
        <p:nvSpPr>
          <p:cNvPr id="19" name="Google Shape;19;g2a6e586d58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 name="Google Shape;20;g2a6e586d580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 name="Google Shape;21;g2a6e586d580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c206971daf_1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g2c206971daf_1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4" name="Google Shape;164;g2c206971daf_1_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c206971daf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g2c206971daf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g2c206971daf_1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c202ae2cb7_0_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g2c202ae2cb7_0_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9" name="Google Shape;189;g2c202ae2cb7_0_7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af07de6502_0_1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g2af07de6502_0_1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g2af07de6502_0_1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c206971daf_1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g2c206971daf_1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7" name="Google Shape;217;g2c206971daf_1_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c2e5bef990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g2c2e5bef990_0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0" name="Google Shape;230;g2c2e5bef990_0_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c202ae2cb7_0_1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g2c202ae2cb7_0_1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3" name="Google Shape;243;g2c202ae2cb7_0_16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g2af07de6502_0_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 name="Google Shape;39;g2af07de6502_0_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 name="Google Shape;40;g2af07de6502_0_5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1ef771cd549_0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 name="Google Shape;59;g1ef771cd549_0_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 name="Google Shape;60;g1ef771cd549_0_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b35f529b7f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 name="Google Shape;75;g2b35f529b7f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 name="Google Shape;76;g2b35f529b7f_0_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b35f529b7f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g2b35f529b7f_0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 name="Google Shape;88;g2b35f529b7f_0_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b35f529b7f_0_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g2b35f529b7f_0_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 name="Google Shape;104;g2b35f529b7f_0_7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af07de6502_0_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g2af07de6502_0_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 name="Google Shape;126;g2af07de6502_0_7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b35f529b7f_0_1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g2b35f529b7f_0_1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8" name="Google Shape;138;g2b35f529b7f_0_1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b35f529b7f_0_1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g2b35f529b7f_0_1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 name="Google Shape;152;g2b35f529b7f_0_15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solidFill>
          <a:schemeClr val="lt1"/>
        </a:solidFill>
      </p:bgPr>
    </p:bg>
    <p:spTree>
      <p:nvGrpSpPr>
        <p:cNvPr id="12"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 name="Shape 13"/>
        <p:cNvGrpSpPr/>
        <p:nvPr/>
      </p:nvGrpSpPr>
      <p:grpSpPr>
        <a:xfrm>
          <a:off x="0" y="0"/>
          <a:ext cx="0" cy="0"/>
          <a:chOff x="0" y="0"/>
          <a:chExt cx="0" cy="0"/>
        </a:xfrm>
      </p:grpSpPr>
      <p:sp>
        <p:nvSpPr>
          <p:cNvPr id="14" name="Google Shape;14;p3"/>
          <p:cNvSpPr/>
          <p:nvPr/>
        </p:nvSpPr>
        <p:spPr>
          <a:xfrm>
            <a:off x="0" y="0"/>
            <a:ext cx="1219200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lnSpc>
                <a:spcPct val="90000"/>
              </a:lnSpc>
              <a:spcBef>
                <a:spcPts val="1400"/>
              </a:spcBef>
              <a:spcAft>
                <a:spcPts val="0"/>
              </a:spcAft>
              <a:buClr>
                <a:schemeClr val="dk1"/>
              </a:buClr>
              <a:buSzPts val="1440"/>
              <a:buFont typeface="Arial"/>
              <a:buNone/>
            </a:pPr>
            <a:r>
              <a:t/>
            </a:r>
            <a:endParaRPr b="0" i="0" sz="1400" u="none" cap="none" strike="noStrike">
              <a:solidFill>
                <a:srgbClr val="FFFFFF"/>
              </a:solidFill>
              <a:latin typeface="Calibri"/>
              <a:ea typeface="Calibri"/>
              <a:cs typeface="Calibri"/>
              <a:sym typeface="Calibri"/>
            </a:endParaRPr>
          </a:p>
        </p:txBody>
      </p:sp>
      <p:pic>
        <p:nvPicPr>
          <p:cNvPr id="15" name="Google Shape;15;p3"/>
          <p:cNvPicPr preferRelativeResize="0"/>
          <p:nvPr/>
        </p:nvPicPr>
        <p:blipFill rotWithShape="1">
          <a:blip r:embed="rId2">
            <a:alphaModFix amt="25000"/>
          </a:blip>
          <a:srcRect b="0" l="0" r="0" t="15604"/>
          <a:stretch/>
        </p:blipFill>
        <p:spPr>
          <a:xfrm>
            <a:off x="-16500" y="-2"/>
            <a:ext cx="12192000" cy="6858000"/>
          </a:xfrm>
          <a:prstGeom prst="flowChartProcess">
            <a:avLst/>
          </a:prstGeom>
          <a:noFill/>
          <a:ln>
            <a:noFill/>
          </a:ln>
        </p:spPr>
      </p:pic>
      <p:sp>
        <p:nvSpPr>
          <p:cNvPr id="16" name="Google Shape;16;p3"/>
          <p:cNvSpPr txBox="1"/>
          <p:nvPr>
            <p:ph type="title"/>
          </p:nvPr>
        </p:nvSpPr>
        <p:spPr>
          <a:xfrm>
            <a:off x="3321775" y="609600"/>
            <a:ext cx="7696500" cy="655500"/>
          </a:xfrm>
          <a:prstGeom prst="rect">
            <a:avLst/>
          </a:prstGeom>
          <a:noFill/>
          <a:ln>
            <a:noFill/>
          </a:ln>
        </p:spPr>
        <p:txBody>
          <a:bodyPr anchorCtr="0" anchor="t" bIns="45700" lIns="91425" spcFirstLastPara="1" rIns="91425" wrap="square" tIns="45700">
            <a:spAutoFit/>
          </a:bodyPr>
          <a:lstStyle>
            <a:lvl1pPr lvl="0">
              <a:lnSpc>
                <a:spcPct val="90000"/>
              </a:lnSpc>
              <a:spcBef>
                <a:spcPts val="0"/>
              </a:spcBef>
              <a:spcAft>
                <a:spcPts val="0"/>
              </a:spcAft>
              <a:buClr>
                <a:srgbClr val="1F6566"/>
              </a:buClr>
              <a:buSzPts val="4000"/>
              <a:buFont typeface="Ubuntu"/>
              <a:buNone/>
              <a:defRPr b="1" sz="4000">
                <a:solidFill>
                  <a:srgbClr val="1F6566"/>
                </a:solidFill>
                <a:latin typeface="Ubuntu"/>
                <a:ea typeface="Ubuntu"/>
                <a:cs typeface="Ubuntu"/>
                <a:sym typeface="Ubuntu"/>
              </a:defRPr>
            </a:lvl1pPr>
            <a:lvl2pPr lvl="1" algn="l">
              <a:lnSpc>
                <a:spcPct val="100000"/>
              </a:lnSpc>
              <a:spcBef>
                <a:spcPts val="0"/>
              </a:spcBef>
              <a:spcAft>
                <a:spcPts val="0"/>
              </a:spcAft>
              <a:buSzPts val="4000"/>
              <a:buFont typeface="Ubuntu"/>
              <a:buNone/>
              <a:defRPr b="1" sz="4000">
                <a:latin typeface="Ubuntu"/>
                <a:ea typeface="Ubuntu"/>
                <a:cs typeface="Ubuntu"/>
                <a:sym typeface="Ubuntu"/>
              </a:defRPr>
            </a:lvl2pPr>
            <a:lvl3pPr lvl="2" algn="l">
              <a:lnSpc>
                <a:spcPct val="100000"/>
              </a:lnSpc>
              <a:spcBef>
                <a:spcPts val="0"/>
              </a:spcBef>
              <a:spcAft>
                <a:spcPts val="0"/>
              </a:spcAft>
              <a:buSzPts val="4000"/>
              <a:buFont typeface="Ubuntu"/>
              <a:buNone/>
              <a:defRPr b="1" sz="4000">
                <a:latin typeface="Ubuntu"/>
                <a:ea typeface="Ubuntu"/>
                <a:cs typeface="Ubuntu"/>
                <a:sym typeface="Ubuntu"/>
              </a:defRPr>
            </a:lvl3pPr>
            <a:lvl4pPr lvl="3" algn="l">
              <a:lnSpc>
                <a:spcPct val="100000"/>
              </a:lnSpc>
              <a:spcBef>
                <a:spcPts val="0"/>
              </a:spcBef>
              <a:spcAft>
                <a:spcPts val="0"/>
              </a:spcAft>
              <a:buSzPts val="4000"/>
              <a:buFont typeface="Ubuntu"/>
              <a:buNone/>
              <a:defRPr b="1" sz="4000">
                <a:latin typeface="Ubuntu"/>
                <a:ea typeface="Ubuntu"/>
                <a:cs typeface="Ubuntu"/>
                <a:sym typeface="Ubuntu"/>
              </a:defRPr>
            </a:lvl4pPr>
            <a:lvl5pPr lvl="4" algn="l">
              <a:lnSpc>
                <a:spcPct val="100000"/>
              </a:lnSpc>
              <a:spcBef>
                <a:spcPts val="0"/>
              </a:spcBef>
              <a:spcAft>
                <a:spcPts val="0"/>
              </a:spcAft>
              <a:buSzPts val="4000"/>
              <a:buFont typeface="Ubuntu"/>
              <a:buNone/>
              <a:defRPr b="1" sz="4000">
                <a:latin typeface="Ubuntu"/>
                <a:ea typeface="Ubuntu"/>
                <a:cs typeface="Ubuntu"/>
                <a:sym typeface="Ubuntu"/>
              </a:defRPr>
            </a:lvl5pPr>
            <a:lvl6pPr lvl="5" algn="l">
              <a:lnSpc>
                <a:spcPct val="100000"/>
              </a:lnSpc>
              <a:spcBef>
                <a:spcPts val="0"/>
              </a:spcBef>
              <a:spcAft>
                <a:spcPts val="0"/>
              </a:spcAft>
              <a:buSzPts val="4000"/>
              <a:buFont typeface="Ubuntu"/>
              <a:buNone/>
              <a:defRPr b="1" sz="4000">
                <a:latin typeface="Ubuntu"/>
                <a:ea typeface="Ubuntu"/>
                <a:cs typeface="Ubuntu"/>
                <a:sym typeface="Ubuntu"/>
              </a:defRPr>
            </a:lvl6pPr>
            <a:lvl7pPr lvl="6" algn="l">
              <a:lnSpc>
                <a:spcPct val="100000"/>
              </a:lnSpc>
              <a:spcBef>
                <a:spcPts val="0"/>
              </a:spcBef>
              <a:spcAft>
                <a:spcPts val="0"/>
              </a:spcAft>
              <a:buSzPts val="4000"/>
              <a:buFont typeface="Ubuntu"/>
              <a:buNone/>
              <a:defRPr b="1" sz="4000">
                <a:latin typeface="Ubuntu"/>
                <a:ea typeface="Ubuntu"/>
                <a:cs typeface="Ubuntu"/>
                <a:sym typeface="Ubuntu"/>
              </a:defRPr>
            </a:lvl7pPr>
            <a:lvl8pPr lvl="7" algn="l">
              <a:lnSpc>
                <a:spcPct val="100000"/>
              </a:lnSpc>
              <a:spcBef>
                <a:spcPts val="0"/>
              </a:spcBef>
              <a:spcAft>
                <a:spcPts val="0"/>
              </a:spcAft>
              <a:buSzPts val="4000"/>
              <a:buFont typeface="Ubuntu"/>
              <a:buNone/>
              <a:defRPr b="1" sz="4000">
                <a:latin typeface="Ubuntu"/>
                <a:ea typeface="Ubuntu"/>
                <a:cs typeface="Ubuntu"/>
                <a:sym typeface="Ubuntu"/>
              </a:defRPr>
            </a:lvl8pPr>
            <a:lvl9pPr lvl="8" algn="l">
              <a:lnSpc>
                <a:spcPct val="100000"/>
              </a:lnSpc>
              <a:spcBef>
                <a:spcPts val="0"/>
              </a:spcBef>
              <a:spcAft>
                <a:spcPts val="0"/>
              </a:spcAft>
              <a:buSzPts val="4000"/>
              <a:buFont typeface="Ubuntu"/>
              <a:buNone/>
              <a:defRPr b="1" sz="4000">
                <a:latin typeface="Ubuntu"/>
                <a:ea typeface="Ubuntu"/>
                <a:cs typeface="Ubuntu"/>
                <a:sym typeface="Ubuntu"/>
              </a:defRPr>
            </a:lvl9pPr>
          </a:lstStyle>
          <a:p/>
        </p:txBody>
      </p:sp>
      <p:sp>
        <p:nvSpPr>
          <p:cNvPr id="17" name="Google Shape;17;p3"/>
          <p:cNvSpPr txBox="1"/>
          <p:nvPr>
            <p:ph idx="1" type="body"/>
          </p:nvPr>
        </p:nvSpPr>
        <p:spPr>
          <a:xfrm>
            <a:off x="6561100" y="1965900"/>
            <a:ext cx="4755000" cy="3017700"/>
          </a:xfrm>
          <a:prstGeom prst="rect">
            <a:avLst/>
          </a:prstGeom>
          <a:noFill/>
          <a:ln>
            <a:noFill/>
          </a:ln>
        </p:spPr>
        <p:txBody>
          <a:bodyPr anchorCtr="0" anchor="t" bIns="0" lIns="0" spcFirstLastPara="1" rIns="0" wrap="square" tIns="0">
            <a:normAutofit/>
          </a:bodyPr>
          <a:lstStyle>
            <a:lvl1pPr indent="-365760" lvl="0" marL="457200" algn="l">
              <a:lnSpc>
                <a:spcPct val="90000"/>
              </a:lnSpc>
              <a:spcBef>
                <a:spcPts val="1400"/>
              </a:spcBef>
              <a:spcAft>
                <a:spcPts val="0"/>
              </a:spcAft>
              <a:buSzPts val="2160"/>
              <a:buFont typeface="Ubuntu"/>
              <a:buChar char="•"/>
              <a:defRPr sz="2600">
                <a:latin typeface="Ubuntu"/>
                <a:ea typeface="Ubuntu"/>
                <a:cs typeface="Ubuntu"/>
                <a:sym typeface="Ubuntu"/>
              </a:defRPr>
            </a:lvl1pPr>
            <a:lvl2pPr indent="-330200" lvl="1" marL="914400" algn="l">
              <a:lnSpc>
                <a:spcPct val="90000"/>
              </a:lnSpc>
              <a:spcBef>
                <a:spcPts val="200"/>
              </a:spcBef>
              <a:spcAft>
                <a:spcPts val="0"/>
              </a:spcAft>
              <a:buSzPts val="1600"/>
              <a:buFont typeface="Ubuntu"/>
              <a:buChar char="•"/>
              <a:defRPr sz="2000">
                <a:latin typeface="Ubuntu"/>
                <a:ea typeface="Ubuntu"/>
                <a:cs typeface="Ubuntu"/>
                <a:sym typeface="Ubuntu"/>
              </a:defRPr>
            </a:lvl2pPr>
            <a:lvl3pPr indent="-320039" lvl="2" marL="1371600" algn="l">
              <a:lnSpc>
                <a:spcPct val="90000"/>
              </a:lnSpc>
              <a:spcBef>
                <a:spcPts val="400"/>
              </a:spcBef>
              <a:spcAft>
                <a:spcPts val="0"/>
              </a:spcAft>
              <a:buSzPts val="1440"/>
              <a:buFont typeface="Ubuntu"/>
              <a:buChar char="•"/>
              <a:defRPr sz="1800">
                <a:latin typeface="Ubuntu"/>
                <a:ea typeface="Ubuntu"/>
                <a:cs typeface="Ubuntu"/>
                <a:sym typeface="Ubuntu"/>
              </a:defRPr>
            </a:lvl3pPr>
            <a:lvl4pPr indent="-309880" lvl="3" marL="1828800" algn="l">
              <a:lnSpc>
                <a:spcPct val="90000"/>
              </a:lnSpc>
              <a:spcBef>
                <a:spcPts val="400"/>
              </a:spcBef>
              <a:spcAft>
                <a:spcPts val="0"/>
              </a:spcAft>
              <a:buSzPts val="1280"/>
              <a:buFont typeface="Ubuntu"/>
              <a:buChar char="•"/>
              <a:defRPr sz="1600">
                <a:latin typeface="Ubuntu"/>
                <a:ea typeface="Ubuntu"/>
                <a:cs typeface="Ubuntu"/>
                <a:sym typeface="Ubuntu"/>
              </a:defRPr>
            </a:lvl4pPr>
            <a:lvl5pPr indent="-309879" lvl="4" marL="2286000" algn="l">
              <a:lnSpc>
                <a:spcPct val="90000"/>
              </a:lnSpc>
              <a:spcBef>
                <a:spcPts val="400"/>
              </a:spcBef>
              <a:spcAft>
                <a:spcPts val="0"/>
              </a:spcAft>
              <a:buSzPts val="1280"/>
              <a:buFont typeface="Ubuntu"/>
              <a:buChar char="•"/>
              <a:defRPr sz="1600">
                <a:latin typeface="Ubuntu"/>
                <a:ea typeface="Ubuntu"/>
                <a:cs typeface="Ubuntu"/>
                <a:sym typeface="Ubuntu"/>
              </a:defRPr>
            </a:lvl5pPr>
            <a:lvl6pPr indent="-309879" lvl="5" marL="2743200" algn="l">
              <a:lnSpc>
                <a:spcPct val="90000"/>
              </a:lnSpc>
              <a:spcBef>
                <a:spcPts val="400"/>
              </a:spcBef>
              <a:spcAft>
                <a:spcPts val="0"/>
              </a:spcAft>
              <a:buSzPts val="1280"/>
              <a:buFont typeface="Ubuntu"/>
              <a:buChar char="•"/>
              <a:defRPr sz="1600">
                <a:latin typeface="Ubuntu"/>
                <a:ea typeface="Ubuntu"/>
                <a:cs typeface="Ubuntu"/>
                <a:sym typeface="Ubuntu"/>
              </a:defRPr>
            </a:lvl6pPr>
            <a:lvl7pPr indent="-309879" lvl="6" marL="3200400" algn="l">
              <a:lnSpc>
                <a:spcPct val="90000"/>
              </a:lnSpc>
              <a:spcBef>
                <a:spcPts val="400"/>
              </a:spcBef>
              <a:spcAft>
                <a:spcPts val="0"/>
              </a:spcAft>
              <a:buSzPts val="1280"/>
              <a:buFont typeface="Ubuntu"/>
              <a:buChar char="•"/>
              <a:defRPr sz="1600">
                <a:latin typeface="Ubuntu"/>
                <a:ea typeface="Ubuntu"/>
                <a:cs typeface="Ubuntu"/>
                <a:sym typeface="Ubuntu"/>
              </a:defRPr>
            </a:lvl7pPr>
            <a:lvl8pPr indent="-309879" lvl="7" marL="3657600" algn="l">
              <a:lnSpc>
                <a:spcPct val="90000"/>
              </a:lnSpc>
              <a:spcBef>
                <a:spcPts val="400"/>
              </a:spcBef>
              <a:spcAft>
                <a:spcPts val="0"/>
              </a:spcAft>
              <a:buSzPts val="1280"/>
              <a:buFont typeface="Ubuntu"/>
              <a:buChar char="•"/>
              <a:defRPr sz="1600">
                <a:latin typeface="Ubuntu"/>
                <a:ea typeface="Ubuntu"/>
                <a:cs typeface="Ubuntu"/>
                <a:sym typeface="Ubuntu"/>
              </a:defRPr>
            </a:lvl8pPr>
            <a:lvl9pPr indent="-309879" lvl="8" marL="4114800" algn="l">
              <a:lnSpc>
                <a:spcPct val="90000"/>
              </a:lnSpc>
              <a:spcBef>
                <a:spcPts val="400"/>
              </a:spcBef>
              <a:spcAft>
                <a:spcPts val="400"/>
              </a:spcAft>
              <a:buSzPts val="1280"/>
              <a:buFont typeface="Ubuntu"/>
              <a:buChar char="•"/>
              <a:defRPr sz="1600">
                <a:latin typeface="Ubuntu"/>
                <a:ea typeface="Ubuntu"/>
                <a:cs typeface="Ubuntu"/>
                <a:sym typeface="Ubuntu"/>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143000" y="609600"/>
            <a:ext cx="9875400" cy="13563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1143000" y="2057400"/>
            <a:ext cx="9873000" cy="4038600"/>
          </a:xfrm>
          <a:prstGeom prst="rect">
            <a:avLst/>
          </a:prstGeom>
          <a:noFill/>
          <a:ln>
            <a:noFill/>
          </a:ln>
        </p:spPr>
        <p:txBody>
          <a:bodyPr anchorCtr="0" anchor="t" bIns="45700" lIns="91425" spcFirstLastPara="1" rIns="91425" wrap="square" tIns="45700">
            <a:normAutofit/>
          </a:bodyPr>
          <a:lstStyle>
            <a:lvl1pPr indent="-340360" lvl="0" marL="457200" marR="0" rtl="0" algn="l">
              <a:lnSpc>
                <a:spcPct val="90000"/>
              </a:lnSpc>
              <a:spcBef>
                <a:spcPts val="1400"/>
              </a:spcBef>
              <a:spcAft>
                <a:spcPts val="0"/>
              </a:spcAft>
              <a:buClr>
                <a:schemeClr val="dk1"/>
              </a:buClr>
              <a:buSzPts val="1760"/>
              <a:buFont typeface="Corbel"/>
              <a:buChar char="•"/>
              <a:defRPr b="0" i="0" sz="2200" u="none" cap="none" strike="noStrike">
                <a:solidFill>
                  <a:schemeClr val="dk1"/>
                </a:solidFill>
                <a:latin typeface="Calibri"/>
                <a:ea typeface="Calibri"/>
                <a:cs typeface="Calibri"/>
                <a:sym typeface="Calibri"/>
              </a:defRPr>
            </a:lvl1pPr>
            <a:lvl2pPr indent="-330200" lvl="1" marL="914400" marR="0" rtl="0" algn="l">
              <a:lnSpc>
                <a:spcPct val="90000"/>
              </a:lnSpc>
              <a:spcBef>
                <a:spcPts val="200"/>
              </a:spcBef>
              <a:spcAft>
                <a:spcPts val="0"/>
              </a:spcAft>
              <a:buClr>
                <a:schemeClr val="dk1"/>
              </a:buClr>
              <a:buSzPts val="1600"/>
              <a:buFont typeface="Corbel"/>
              <a:buChar char="•"/>
              <a:defRPr b="0" i="0" sz="2000" u="none" cap="none" strike="noStrike">
                <a:solidFill>
                  <a:schemeClr val="dk1"/>
                </a:solidFill>
                <a:latin typeface="Calibri"/>
                <a:ea typeface="Calibri"/>
                <a:cs typeface="Calibri"/>
                <a:sym typeface="Calibri"/>
              </a:defRPr>
            </a:lvl2pPr>
            <a:lvl3pPr indent="-320039" lvl="2" marL="1371600" marR="0" rtl="0" algn="l">
              <a:lnSpc>
                <a:spcPct val="90000"/>
              </a:lnSpc>
              <a:spcBef>
                <a:spcPts val="400"/>
              </a:spcBef>
              <a:spcAft>
                <a:spcPts val="0"/>
              </a:spcAft>
              <a:buClr>
                <a:schemeClr val="dk1"/>
              </a:buClr>
              <a:buSzPts val="1440"/>
              <a:buFont typeface="Corbel"/>
              <a:buChar char="•"/>
              <a:defRPr b="0" i="0" sz="1800" u="none" cap="none" strike="noStrike">
                <a:solidFill>
                  <a:schemeClr val="dk1"/>
                </a:solidFill>
                <a:latin typeface="Calibri"/>
                <a:ea typeface="Calibri"/>
                <a:cs typeface="Calibri"/>
                <a:sym typeface="Calibri"/>
              </a:defRPr>
            </a:lvl3pPr>
            <a:lvl4pPr indent="-309880" lvl="3" marL="1828800" marR="0" rtl="0" algn="l">
              <a:lnSpc>
                <a:spcPct val="90000"/>
              </a:lnSpc>
              <a:spcBef>
                <a:spcPts val="400"/>
              </a:spcBef>
              <a:spcAft>
                <a:spcPts val="0"/>
              </a:spcAft>
              <a:buClr>
                <a:schemeClr val="dk1"/>
              </a:buClr>
              <a:buSzPts val="1280"/>
              <a:buFont typeface="Corbel"/>
              <a:buChar char="•"/>
              <a:defRPr b="0" i="0" sz="1600" u="none" cap="none" strike="noStrike">
                <a:solidFill>
                  <a:schemeClr val="dk1"/>
                </a:solidFill>
                <a:latin typeface="Calibri"/>
                <a:ea typeface="Calibri"/>
                <a:cs typeface="Calibri"/>
                <a:sym typeface="Calibri"/>
              </a:defRPr>
            </a:lvl4pPr>
            <a:lvl5pPr indent="-309879" lvl="4" marL="2286000" marR="0" rtl="0" algn="l">
              <a:lnSpc>
                <a:spcPct val="90000"/>
              </a:lnSpc>
              <a:spcBef>
                <a:spcPts val="400"/>
              </a:spcBef>
              <a:spcAft>
                <a:spcPts val="0"/>
              </a:spcAft>
              <a:buClr>
                <a:schemeClr val="dk1"/>
              </a:buClr>
              <a:buSzPts val="1280"/>
              <a:buFont typeface="Corbel"/>
              <a:buChar char="•"/>
              <a:defRPr b="0" i="0" sz="1600" u="none" cap="none" strike="noStrike">
                <a:solidFill>
                  <a:schemeClr val="dk1"/>
                </a:solidFill>
                <a:latin typeface="Calibri"/>
                <a:ea typeface="Calibri"/>
                <a:cs typeface="Calibri"/>
                <a:sym typeface="Calibri"/>
              </a:defRPr>
            </a:lvl5pPr>
            <a:lvl6pPr indent="-309879" lvl="5" marL="2743200" marR="0" rtl="0" algn="l">
              <a:lnSpc>
                <a:spcPct val="90000"/>
              </a:lnSpc>
              <a:spcBef>
                <a:spcPts val="400"/>
              </a:spcBef>
              <a:spcAft>
                <a:spcPts val="0"/>
              </a:spcAft>
              <a:buClr>
                <a:schemeClr val="dk1"/>
              </a:buClr>
              <a:buSzPts val="1280"/>
              <a:buFont typeface="Corbel"/>
              <a:buChar char="•"/>
              <a:defRPr b="0" i="0" sz="1600" u="none" cap="none" strike="noStrike">
                <a:solidFill>
                  <a:schemeClr val="dk1"/>
                </a:solidFill>
                <a:latin typeface="Calibri"/>
                <a:ea typeface="Calibri"/>
                <a:cs typeface="Calibri"/>
                <a:sym typeface="Calibri"/>
              </a:defRPr>
            </a:lvl6pPr>
            <a:lvl7pPr indent="-309879" lvl="6" marL="3200400" marR="0" rtl="0" algn="l">
              <a:lnSpc>
                <a:spcPct val="90000"/>
              </a:lnSpc>
              <a:spcBef>
                <a:spcPts val="400"/>
              </a:spcBef>
              <a:spcAft>
                <a:spcPts val="0"/>
              </a:spcAft>
              <a:buClr>
                <a:schemeClr val="dk1"/>
              </a:buClr>
              <a:buSzPts val="1280"/>
              <a:buFont typeface="Corbel"/>
              <a:buChar char="•"/>
              <a:defRPr b="0" i="0" sz="1600" u="none" cap="none" strike="noStrike">
                <a:solidFill>
                  <a:schemeClr val="dk1"/>
                </a:solidFill>
                <a:latin typeface="Calibri"/>
                <a:ea typeface="Calibri"/>
                <a:cs typeface="Calibri"/>
                <a:sym typeface="Calibri"/>
              </a:defRPr>
            </a:lvl7pPr>
            <a:lvl8pPr indent="-309879" lvl="7" marL="3657600" marR="0" rtl="0" algn="l">
              <a:lnSpc>
                <a:spcPct val="90000"/>
              </a:lnSpc>
              <a:spcBef>
                <a:spcPts val="400"/>
              </a:spcBef>
              <a:spcAft>
                <a:spcPts val="0"/>
              </a:spcAft>
              <a:buClr>
                <a:schemeClr val="dk1"/>
              </a:buClr>
              <a:buSzPts val="1280"/>
              <a:buFont typeface="Corbel"/>
              <a:buChar char="•"/>
              <a:defRPr b="0" i="0" sz="1600" u="none" cap="none" strike="noStrike">
                <a:solidFill>
                  <a:schemeClr val="dk1"/>
                </a:solidFill>
                <a:latin typeface="Calibri"/>
                <a:ea typeface="Calibri"/>
                <a:cs typeface="Calibri"/>
                <a:sym typeface="Calibri"/>
              </a:defRPr>
            </a:lvl8pPr>
            <a:lvl9pPr indent="-309879" lvl="8" marL="4114800" marR="0" rtl="0" algn="l">
              <a:lnSpc>
                <a:spcPct val="90000"/>
              </a:lnSpc>
              <a:spcBef>
                <a:spcPts val="400"/>
              </a:spcBef>
              <a:spcAft>
                <a:spcPts val="400"/>
              </a:spcAft>
              <a:buClr>
                <a:schemeClr val="dk1"/>
              </a:buClr>
              <a:buSzPts val="1280"/>
              <a:buFont typeface="Corbel"/>
              <a:buChar char="•"/>
              <a:defRPr b="0" i="0" sz="16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E46962"/>
          </p15:clr>
        </p15:guide>
        <p15:guide id="2" pos="3830">
          <p15:clr>
            <a:srgbClr val="E46962"/>
          </p15:clr>
        </p15:guide>
        <p15:guide id="3" pos="340">
          <p15:clr>
            <a:srgbClr val="E46962"/>
          </p15:clr>
        </p15:guide>
        <p15:guide id="4" orient="horz" pos="340">
          <p15:clr>
            <a:srgbClr val="E46962"/>
          </p15:clr>
        </p15:guide>
        <p15:guide id="5" orient="horz" pos="3980">
          <p15:clr>
            <a:srgbClr val="E46962"/>
          </p15:clr>
        </p15:guide>
        <p15:guide id="6" pos="7340">
          <p15:clr>
            <a:srgbClr val="E46962"/>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6.png"/><Relationship Id="rId7" Type="http://schemas.openxmlformats.org/officeDocument/2006/relationships/image" Target="../media/image4.png"/><Relationship Id="rId8"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hyperlink" Target="https://docs.google.com/document/d/1gmhRgNGhbJ0MYz_RnYfJE18usisnu2lxIKwBo1DdbgQ/edit?usp=sharing" TargetMode="External"/><Relationship Id="rId5" Type="http://schemas.openxmlformats.org/officeDocument/2006/relationships/image" Target="../media/image30.png"/><Relationship Id="rId6"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26.png"/><Relationship Id="rId5" Type="http://schemas.openxmlformats.org/officeDocument/2006/relationships/hyperlink" Target="https://drive.google.com/file/d/1HI5OxvqsY5WUoKjegoQTPIofoLUwxP0S/view?usp=share_link"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hyperlink" Target="https://docs.google.com/document/d/1P3uRitflwbCRUjBtFdtYu5tMxlQpBMfBXWpbY02LJao/edit" TargetMode="External"/><Relationship Id="rId5" Type="http://schemas.openxmlformats.org/officeDocument/2006/relationships/hyperlink" Target="https://docs.google.com/document/d/1l-CekzxFEgf5lLIDgd-tdds5A9mKW_uZZDW3G6pZgDk/edit" TargetMode="External"/><Relationship Id="rId6" Type="http://schemas.openxmlformats.org/officeDocument/2006/relationships/hyperlink" Target="https://docs.google.com/document/d/1kV-SoROsmYecN1VplY83V96AlhinImEFOZgfsnWavhE/edit" TargetMode="External"/><Relationship Id="rId7" Type="http://schemas.openxmlformats.org/officeDocument/2006/relationships/image" Target="../media/image2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drive.google.com/file/d/1el9PsF86-kQ83UmmGO5mwEGgA2UERH5O/view?usp=share_link" TargetMode="External"/><Relationship Id="rId4" Type="http://schemas.openxmlformats.org/officeDocument/2006/relationships/image" Target="../media/image5.png"/><Relationship Id="rId5" Type="http://schemas.openxmlformats.org/officeDocument/2006/relationships/image" Target="../media/image2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24.png"/><Relationship Id="rId5" Type="http://schemas.openxmlformats.org/officeDocument/2006/relationships/image" Target="../media/image22.png"/><Relationship Id="rId6" Type="http://schemas.openxmlformats.org/officeDocument/2006/relationships/hyperlink" Target="https://sdgs.un.org/goals" TargetMode="External"/><Relationship Id="rId7" Type="http://schemas.openxmlformats.org/officeDocument/2006/relationships/image" Target="../media/image27.png"/><Relationship Id="rId8"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hyperlink" Target="https://drive.google.com/file/d/15wlcQpYGoPIXXZYV5hXLGYkKhZvsdnvG/view?usp=share_link" TargetMode="External"/><Relationship Id="rId5" Type="http://schemas.openxmlformats.org/officeDocument/2006/relationships/hyperlink" Target="https://drive.google.com/file/d/15wlcQpYGoPIXXZYV5hXLGYkKhZvsdnvG/view?usp=share_link" TargetMode="External"/><Relationship Id="rId6" Type="http://schemas.openxmlformats.org/officeDocument/2006/relationships/hyperlink" Target="https://docs.google.com/document/d/1AXS7vf-vlHRlKpA2Xv6niAHIwzVEJzWIOIVNaff1bmg/edit?usp=sharing" TargetMode="External"/><Relationship Id="rId7" Type="http://schemas.openxmlformats.org/officeDocument/2006/relationships/image" Target="../media/image7.png"/><Relationship Id="rId8"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hyperlink" Target="https://drive.google.com/file/d/1IYojNFbqvtxm5i1mUJyottuY6lbwcP54/view?usp=share_link" TargetMode="External"/><Relationship Id="rId9" Type="http://schemas.openxmlformats.org/officeDocument/2006/relationships/image" Target="../media/image18.png"/><Relationship Id="rId5" Type="http://schemas.openxmlformats.org/officeDocument/2006/relationships/image" Target="../media/image13.png"/><Relationship Id="rId6" Type="http://schemas.openxmlformats.org/officeDocument/2006/relationships/hyperlink" Target="https://drive.google.com/file/d/1IYojNFbqvtxm5i1mUJyottuY6lbwcP54/view?usp=share_link" TargetMode="External"/><Relationship Id="rId7" Type="http://schemas.openxmlformats.org/officeDocument/2006/relationships/hyperlink" Target="https://drive.google.com/file/d/1IYojNFbqvtxm5i1mUJyottuY6lbwcP54/view?usp=share_link" TargetMode="External"/><Relationship Id="rId8" Type="http://schemas.openxmlformats.org/officeDocument/2006/relationships/image" Target="../media/image7.png"/></Relationships>
</file>

<file path=ppt/slides/_rels/slide6.xml.rels><?xml version="1.0" encoding="UTF-8" standalone="yes"?><Relationships xmlns="http://schemas.openxmlformats.org/package/2006/relationships"><Relationship Id="rId11" Type="http://schemas.openxmlformats.org/officeDocument/2006/relationships/hyperlink" Target="https://www.youtube.com/watch?v=ZZUrrpq9p2U" TargetMode="External"/><Relationship Id="rId10" Type="http://schemas.openxmlformats.org/officeDocument/2006/relationships/hyperlink" Target="https://docs.google.com/document/d/1bSxY6oZYedeojAt7Pxf127JRR5TyhhfHL909B2wEkas/edit?usp=sharing" TargetMode="External"/><Relationship Id="rId13" Type="http://schemas.openxmlformats.org/officeDocument/2006/relationships/image" Target="../media/image7.png"/><Relationship Id="rId12" Type="http://schemas.openxmlformats.org/officeDocument/2006/relationships/hyperlink" Target="https://docs.google.com/document/d/1bSxY6oZYedeojAt7Pxf127JRR5TyhhfHL909B2wEkas/edit?usp=sharing"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20.png"/><Relationship Id="rId9" Type="http://schemas.openxmlformats.org/officeDocument/2006/relationships/hyperlink" Target="https://www.youtube.com/watch?v=ZZUrrpq9p2U" TargetMode="External"/><Relationship Id="rId5" Type="http://schemas.openxmlformats.org/officeDocument/2006/relationships/hyperlink" Target="https://www.ted.com/talks/may_taherzadeh_the_power_of_film_to_inspire_social_change_jan_2020" TargetMode="External"/><Relationship Id="rId6" Type="http://schemas.openxmlformats.org/officeDocument/2006/relationships/image" Target="../media/image25.jpg"/><Relationship Id="rId7" Type="http://schemas.openxmlformats.org/officeDocument/2006/relationships/hyperlink" Target="https://www.ted.com/talks/may_taherzadeh_the_power_of_film_to_inspire_social_change_jan_2020" TargetMode="External"/><Relationship Id="rId8"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hyperlink" Target="https://docs.google.com/document/d/10wA_kAG-HFljX5sdc5u5nBNUhqEmdjZsZjKHYmkYBO4/edit?usp=sharing" TargetMode="External"/><Relationship Id="rId5" Type="http://schemas.openxmlformats.org/officeDocument/2006/relationships/hyperlink" Target="https://docs.google.com/document/d/10wA_kAG-HFljX5sdc5u5nBNUhqEmdjZsZjKHYmkYBO4/edit?usp=sharing" TargetMode="External"/><Relationship Id="rId6" Type="http://schemas.openxmlformats.org/officeDocument/2006/relationships/image" Target="../media/image15.png"/><Relationship Id="rId7"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hyperlink" Target="https://docs.google.com/document/d/1BCZRdB2e_qM3XT2H__IQF3yCroKgaxkwHb31e5dxSRs/edit?usp=sharing" TargetMode="External"/><Relationship Id="rId5"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clima-venture.notion.site/Discover-the-Adventure-s-9f8313d5f15a4459b1b3028c9baf6230?p=3ca198a793a44e5bbd7e74bfe2191cb5&amp;pm=s" TargetMode="External"/><Relationship Id="rId4" Type="http://schemas.openxmlformats.org/officeDocument/2006/relationships/image" Target="../media/image5.png"/><Relationship Id="rId5"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 name="Shape 22"/>
        <p:cNvGrpSpPr/>
        <p:nvPr/>
      </p:nvGrpSpPr>
      <p:grpSpPr>
        <a:xfrm>
          <a:off x="0" y="0"/>
          <a:ext cx="0" cy="0"/>
          <a:chOff x="0" y="0"/>
          <a:chExt cx="0" cy="0"/>
        </a:xfrm>
      </p:grpSpPr>
      <p:sp>
        <p:nvSpPr>
          <p:cNvPr id="23" name="Google Shape;23;p4"/>
          <p:cNvSpPr/>
          <p:nvPr/>
        </p:nvSpPr>
        <p:spPr>
          <a:xfrm>
            <a:off x="25" y="-38400"/>
            <a:ext cx="12192000" cy="6896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lnSpc>
                <a:spcPct val="90000"/>
              </a:lnSpc>
              <a:spcBef>
                <a:spcPts val="1400"/>
              </a:spcBef>
              <a:spcAft>
                <a:spcPts val="0"/>
              </a:spcAft>
              <a:buClr>
                <a:schemeClr val="dk1"/>
              </a:buClr>
              <a:buSzPts val="1440"/>
              <a:buFont typeface="Arial"/>
              <a:buNone/>
            </a:pPr>
            <a:r>
              <a:t/>
            </a:r>
            <a:endParaRPr b="0" i="0" sz="1400" u="none" cap="none" strike="noStrike">
              <a:solidFill>
                <a:srgbClr val="FFFFFF"/>
              </a:solidFill>
              <a:latin typeface="Calibri"/>
              <a:ea typeface="Calibri"/>
              <a:cs typeface="Calibri"/>
              <a:sym typeface="Calibri"/>
            </a:endParaRPr>
          </a:p>
        </p:txBody>
      </p:sp>
      <p:sp>
        <p:nvSpPr>
          <p:cNvPr id="24" name="Google Shape;24;p4"/>
          <p:cNvSpPr/>
          <p:nvPr/>
        </p:nvSpPr>
        <p:spPr>
          <a:xfrm>
            <a:off x="540000" y="540000"/>
            <a:ext cx="11112000" cy="5778000"/>
          </a:xfrm>
          <a:prstGeom prst="roundRect">
            <a:avLst>
              <a:gd fmla="val 7810"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5" name="Google Shape;25;p4"/>
          <p:cNvSpPr/>
          <p:nvPr/>
        </p:nvSpPr>
        <p:spPr>
          <a:xfrm>
            <a:off x="6079500" y="-3029700"/>
            <a:ext cx="7456200" cy="74562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pic>
        <p:nvPicPr>
          <p:cNvPr id="26" name="Google Shape;26;p4"/>
          <p:cNvPicPr preferRelativeResize="0"/>
          <p:nvPr/>
        </p:nvPicPr>
        <p:blipFill rotWithShape="1">
          <a:blip r:embed="rId3">
            <a:alphaModFix/>
          </a:blip>
          <a:srcRect b="0" l="0" r="0" t="0"/>
          <a:stretch/>
        </p:blipFill>
        <p:spPr>
          <a:xfrm>
            <a:off x="5162575" y="176575"/>
            <a:ext cx="7555625" cy="4249924"/>
          </a:xfrm>
          <a:prstGeom prst="rect">
            <a:avLst/>
          </a:prstGeom>
          <a:noFill/>
          <a:ln>
            <a:noFill/>
          </a:ln>
        </p:spPr>
      </p:pic>
      <p:sp>
        <p:nvSpPr>
          <p:cNvPr id="27" name="Google Shape;27;p4"/>
          <p:cNvSpPr txBox="1"/>
          <p:nvPr/>
        </p:nvSpPr>
        <p:spPr>
          <a:xfrm>
            <a:off x="928825" y="1675788"/>
            <a:ext cx="1891800" cy="3066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None/>
            </a:pPr>
            <a:r>
              <a:rPr lang="de-DE" sz="1800">
                <a:solidFill>
                  <a:schemeClr val="dk1"/>
                </a:solidFill>
                <a:latin typeface="Ubuntu Light"/>
                <a:ea typeface="Ubuntu Light"/>
                <a:cs typeface="Ubuntu Light"/>
                <a:sym typeface="Ubuntu Light"/>
              </a:rPr>
              <a:t>fast track</a:t>
            </a:r>
            <a:endParaRPr sz="1800">
              <a:solidFill>
                <a:schemeClr val="dk1"/>
              </a:solidFill>
              <a:latin typeface="Ubuntu Light"/>
              <a:ea typeface="Ubuntu Light"/>
              <a:cs typeface="Ubuntu Light"/>
              <a:sym typeface="Ubuntu Light"/>
            </a:endParaRPr>
          </a:p>
        </p:txBody>
      </p:sp>
      <p:grpSp>
        <p:nvGrpSpPr>
          <p:cNvPr id="28" name="Google Shape;28;p4"/>
          <p:cNvGrpSpPr/>
          <p:nvPr/>
        </p:nvGrpSpPr>
        <p:grpSpPr>
          <a:xfrm>
            <a:off x="966410" y="5189250"/>
            <a:ext cx="10219913" cy="926325"/>
            <a:chOff x="966410" y="5189250"/>
            <a:chExt cx="10219913" cy="926325"/>
          </a:xfrm>
        </p:grpSpPr>
        <p:pic>
          <p:nvPicPr>
            <p:cNvPr id="29" name="Google Shape;29;p4"/>
            <p:cNvPicPr preferRelativeResize="0"/>
            <p:nvPr/>
          </p:nvPicPr>
          <p:blipFill rotWithShape="1">
            <a:blip r:embed="rId4">
              <a:alphaModFix/>
            </a:blip>
            <a:srcRect b="1718" l="0" r="0" t="1718"/>
            <a:stretch/>
          </p:blipFill>
          <p:spPr>
            <a:xfrm>
              <a:off x="7935988" y="5311421"/>
              <a:ext cx="3250335" cy="700358"/>
            </a:xfrm>
            <a:prstGeom prst="rect">
              <a:avLst/>
            </a:prstGeom>
            <a:noFill/>
            <a:ln>
              <a:noFill/>
            </a:ln>
          </p:spPr>
        </p:pic>
        <p:grpSp>
          <p:nvGrpSpPr>
            <p:cNvPr id="30" name="Google Shape;30;p4"/>
            <p:cNvGrpSpPr/>
            <p:nvPr/>
          </p:nvGrpSpPr>
          <p:grpSpPr>
            <a:xfrm>
              <a:off x="966410" y="5189250"/>
              <a:ext cx="5773603" cy="926325"/>
              <a:chOff x="966410" y="5189250"/>
              <a:chExt cx="5773603" cy="926325"/>
            </a:xfrm>
          </p:grpSpPr>
          <p:pic>
            <p:nvPicPr>
              <p:cNvPr descr="A green hand print and blue text&#10;&#10;Description automatically generated" id="31" name="Google Shape;31;p4"/>
              <p:cNvPicPr preferRelativeResize="0"/>
              <p:nvPr/>
            </p:nvPicPr>
            <p:blipFill rotWithShape="1">
              <a:blip r:embed="rId5">
                <a:alphaModFix/>
              </a:blip>
              <a:srcRect b="0" l="0" r="0" t="0"/>
              <a:stretch/>
            </p:blipFill>
            <p:spPr>
              <a:xfrm>
                <a:off x="966410" y="5249922"/>
                <a:ext cx="1535204" cy="804982"/>
              </a:xfrm>
              <a:prstGeom prst="rect">
                <a:avLst/>
              </a:prstGeom>
              <a:noFill/>
              <a:ln>
                <a:noFill/>
              </a:ln>
            </p:spPr>
          </p:pic>
          <p:pic>
            <p:nvPicPr>
              <p:cNvPr descr="A logo with a hand holding a globe&#10;&#10;Description automatically generated" id="32" name="Google Shape;32;p4"/>
              <p:cNvPicPr preferRelativeResize="0"/>
              <p:nvPr/>
            </p:nvPicPr>
            <p:blipFill rotWithShape="1">
              <a:blip r:embed="rId6">
                <a:alphaModFix/>
              </a:blip>
              <a:srcRect b="0" l="0" r="0" t="0"/>
              <a:stretch/>
            </p:blipFill>
            <p:spPr>
              <a:xfrm>
                <a:off x="2965477" y="5189250"/>
                <a:ext cx="1030687" cy="926325"/>
              </a:xfrm>
              <a:prstGeom prst="rect">
                <a:avLst/>
              </a:prstGeom>
              <a:noFill/>
              <a:ln>
                <a:noFill/>
              </a:ln>
            </p:spPr>
          </p:pic>
          <p:pic>
            <p:nvPicPr>
              <p:cNvPr id="33" name="Google Shape;33;p4"/>
              <p:cNvPicPr preferRelativeResize="0"/>
              <p:nvPr/>
            </p:nvPicPr>
            <p:blipFill rotWithShape="1">
              <a:blip r:embed="rId7">
                <a:alphaModFix/>
              </a:blip>
              <a:srcRect b="0" l="0" r="0" t="0"/>
              <a:stretch/>
            </p:blipFill>
            <p:spPr>
              <a:xfrm>
                <a:off x="4421395" y="5343513"/>
                <a:ext cx="617807" cy="617799"/>
              </a:xfrm>
              <a:prstGeom prst="rect">
                <a:avLst/>
              </a:prstGeom>
              <a:noFill/>
              <a:ln>
                <a:noFill/>
              </a:ln>
            </p:spPr>
          </p:pic>
          <p:pic>
            <p:nvPicPr>
              <p:cNvPr descr="A pink sign with yellow text&#10;&#10;Description automatically generated" id="34" name="Google Shape;34;p4"/>
              <p:cNvPicPr preferRelativeResize="0"/>
              <p:nvPr/>
            </p:nvPicPr>
            <p:blipFill rotWithShape="1">
              <a:blip r:embed="rId8">
                <a:alphaModFix/>
              </a:blip>
              <a:srcRect b="0" l="0" r="0" t="0"/>
              <a:stretch/>
            </p:blipFill>
            <p:spPr>
              <a:xfrm>
                <a:off x="5410535" y="5247960"/>
                <a:ext cx="1329479" cy="844093"/>
              </a:xfrm>
              <a:prstGeom prst="rect">
                <a:avLst/>
              </a:prstGeom>
              <a:noFill/>
              <a:ln>
                <a:noFill/>
              </a:ln>
            </p:spPr>
          </p:pic>
        </p:grpSp>
      </p:grpSp>
      <p:sp>
        <p:nvSpPr>
          <p:cNvPr id="35" name="Google Shape;35;p4"/>
          <p:cNvSpPr txBox="1"/>
          <p:nvPr/>
        </p:nvSpPr>
        <p:spPr>
          <a:xfrm>
            <a:off x="928825" y="859075"/>
            <a:ext cx="4704000" cy="679800"/>
          </a:xfrm>
          <a:prstGeom prst="rect">
            <a:avLst/>
          </a:prstGeom>
          <a:solidFill>
            <a:srgbClr val="9FC5E8"/>
          </a:solidFill>
          <a:ln>
            <a:noFill/>
          </a:ln>
        </p:spPr>
        <p:txBody>
          <a:bodyPr anchorCtr="0" anchor="t" bIns="108000" lIns="180000" spcFirstLastPara="1" rIns="108000" wrap="square" tIns="108000">
            <a:spAutoFit/>
          </a:bodyPr>
          <a:lstStyle/>
          <a:p>
            <a:pPr indent="0" lvl="0" marL="0" rtl="0" algn="l">
              <a:spcBef>
                <a:spcPts val="0"/>
              </a:spcBef>
              <a:spcAft>
                <a:spcPts val="0"/>
              </a:spcAft>
              <a:buClr>
                <a:srgbClr val="000000"/>
              </a:buClr>
              <a:buSzPts val="1100"/>
              <a:buFont typeface="Arial"/>
              <a:buNone/>
            </a:pPr>
            <a:r>
              <a:rPr lang="de-DE" sz="3000">
                <a:solidFill>
                  <a:schemeClr val="lt2"/>
                </a:solidFill>
                <a:latin typeface="Ubuntu Medium"/>
                <a:ea typeface="Ubuntu Medium"/>
                <a:cs typeface="Ubuntu Medium"/>
                <a:sym typeface="Ubuntu Medium"/>
              </a:rPr>
              <a:t>field&amp;sharing</a:t>
            </a:r>
            <a:r>
              <a:rPr lang="de-DE" sz="3000">
                <a:solidFill>
                  <a:schemeClr val="lt2"/>
                </a:solidFill>
                <a:latin typeface="Ubuntu Medium"/>
                <a:ea typeface="Ubuntu Medium"/>
                <a:cs typeface="Ubuntu Medium"/>
                <a:sym typeface="Ubuntu Medium"/>
              </a:rPr>
              <a:t>@venture</a:t>
            </a:r>
            <a:endParaRPr sz="3000">
              <a:solidFill>
                <a:schemeClr val="lt2"/>
              </a:solidFill>
              <a:latin typeface="Ubuntu Medium"/>
              <a:ea typeface="Ubuntu Medium"/>
              <a:cs typeface="Ubuntu Medium"/>
              <a:sym typeface="Ubuntu Medium"/>
            </a:endParaRPr>
          </a:p>
        </p:txBody>
      </p:sp>
      <p:sp>
        <p:nvSpPr>
          <p:cNvPr id="36" name="Google Shape;36;p4"/>
          <p:cNvSpPr txBox="1"/>
          <p:nvPr/>
        </p:nvSpPr>
        <p:spPr>
          <a:xfrm>
            <a:off x="928825" y="2529450"/>
            <a:ext cx="5677200" cy="13299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1" lang="de-DE" sz="4800">
                <a:solidFill>
                  <a:schemeClr val="dk2"/>
                </a:solidFill>
                <a:latin typeface="Ubuntu"/>
                <a:ea typeface="Ubuntu"/>
                <a:cs typeface="Ubuntu"/>
                <a:sym typeface="Ubuntu"/>
              </a:rPr>
              <a:t>Your Field Mission</a:t>
            </a:r>
            <a:br>
              <a:rPr b="1" lang="de-DE" sz="4800">
                <a:solidFill>
                  <a:schemeClr val="dk2"/>
                </a:solidFill>
                <a:latin typeface="Ubuntu"/>
                <a:ea typeface="Ubuntu"/>
                <a:cs typeface="Ubuntu"/>
                <a:sym typeface="Ubuntu"/>
              </a:rPr>
            </a:br>
            <a:r>
              <a:rPr b="1" lang="de-DE" sz="4800">
                <a:solidFill>
                  <a:schemeClr val="dk2"/>
                </a:solidFill>
                <a:latin typeface="Ubuntu"/>
                <a:ea typeface="Ubuntu"/>
                <a:cs typeface="Ubuntu"/>
                <a:sym typeface="Ubuntu"/>
              </a:rPr>
              <a:t>and Celebration</a:t>
            </a:r>
            <a:endParaRPr b="1" sz="4800">
              <a:solidFill>
                <a:schemeClr val="dk2"/>
              </a:solidFill>
              <a:latin typeface="Ubuntu"/>
              <a:ea typeface="Ubuntu"/>
              <a:cs typeface="Ubuntu"/>
              <a:sym typeface="Ubuntu"/>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p:tgtEl>
                                          <p:spTgt spid="27"/>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8"/>
                                        </p:tgtEl>
                                        <p:attrNameLst>
                                          <p:attrName>style.visibility</p:attrName>
                                        </p:attrNameLst>
                                      </p:cBhvr>
                                      <p:to>
                                        <p:strVal val="visible"/>
                                      </p:to>
                                    </p:set>
                                    <p:animEffect filter="fade" transition="in">
                                      <p:cBhvr>
                                        <p:cTn dur="500"/>
                                        <p:tgtEl>
                                          <p:spTgt spid="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3"/>
          <p:cNvSpPr/>
          <p:nvPr/>
        </p:nvSpPr>
        <p:spPr>
          <a:xfrm>
            <a:off x="1853525" y="540000"/>
            <a:ext cx="9781800" cy="5778000"/>
          </a:xfrm>
          <a:prstGeom prst="roundRect">
            <a:avLst>
              <a:gd fmla="val 7810"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67" name="Google Shape;167;p13"/>
          <p:cNvSpPr txBox="1"/>
          <p:nvPr/>
        </p:nvSpPr>
        <p:spPr>
          <a:xfrm>
            <a:off x="4391350" y="706850"/>
            <a:ext cx="4830300" cy="424800"/>
          </a:xfrm>
          <a:prstGeom prst="rect">
            <a:avLst/>
          </a:prstGeom>
          <a:noFill/>
          <a:ln>
            <a:noFill/>
          </a:ln>
        </p:spPr>
        <p:txBody>
          <a:bodyPr anchorCtr="0" anchor="t" bIns="45700" lIns="91425" spcFirstLastPara="1" rIns="91425" wrap="square" tIns="45700">
            <a:spAutoFit/>
          </a:bodyPr>
          <a:lstStyle/>
          <a:p>
            <a:pPr indent="0" lvl="0" marL="0" rtl="0" algn="r">
              <a:lnSpc>
                <a:spcPct val="90000"/>
              </a:lnSpc>
              <a:spcBef>
                <a:spcPts val="0"/>
              </a:spcBef>
              <a:spcAft>
                <a:spcPts val="0"/>
              </a:spcAft>
              <a:buClr>
                <a:schemeClr val="dk1"/>
              </a:buClr>
              <a:buSzPts val="1500"/>
              <a:buFont typeface="Arial"/>
              <a:buNone/>
            </a:pPr>
            <a:r>
              <a:rPr b="1" lang="de-DE" sz="1200">
                <a:solidFill>
                  <a:schemeClr val="dk2"/>
                </a:solidFill>
                <a:latin typeface="Calibri"/>
                <a:ea typeface="Calibri"/>
                <a:cs typeface="Calibri"/>
                <a:sym typeface="Calibri"/>
              </a:rPr>
              <a:t>4.&amp; 5. field&amp;sharing@venture</a:t>
            </a:r>
            <a:r>
              <a:rPr lang="de-DE" sz="1200">
                <a:solidFill>
                  <a:schemeClr val="dk2"/>
                </a:solidFill>
                <a:latin typeface="Calibri"/>
                <a:ea typeface="Calibri"/>
                <a:cs typeface="Calibri"/>
                <a:sym typeface="Calibri"/>
              </a:rPr>
              <a:t> your field mission &amp; celebration</a:t>
            </a:r>
            <a:endParaRPr b="1" sz="1200">
              <a:solidFill>
                <a:schemeClr val="dk2"/>
              </a:solidFill>
              <a:latin typeface="Calibri"/>
              <a:ea typeface="Calibri"/>
              <a:cs typeface="Calibri"/>
              <a:sym typeface="Calibri"/>
            </a:endParaRPr>
          </a:p>
          <a:p>
            <a:pPr indent="0" lvl="0" marL="0" rtl="0" algn="r">
              <a:lnSpc>
                <a:spcPct val="90000"/>
              </a:lnSpc>
              <a:spcBef>
                <a:spcPts val="0"/>
              </a:spcBef>
              <a:spcAft>
                <a:spcPts val="0"/>
              </a:spcAft>
              <a:buClr>
                <a:schemeClr val="dk1"/>
              </a:buClr>
              <a:buSzPts val="1500"/>
              <a:buFont typeface="Arial"/>
              <a:buNone/>
            </a:pPr>
            <a:r>
              <a:t/>
            </a:r>
            <a:endParaRPr b="1" sz="1200">
              <a:solidFill>
                <a:schemeClr val="dk2"/>
              </a:solidFill>
              <a:latin typeface="Calibri"/>
              <a:ea typeface="Calibri"/>
              <a:cs typeface="Calibri"/>
              <a:sym typeface="Calibri"/>
            </a:endParaRPr>
          </a:p>
        </p:txBody>
      </p:sp>
      <p:sp>
        <p:nvSpPr>
          <p:cNvPr id="168" name="Google Shape;168;p13"/>
          <p:cNvSpPr txBox="1"/>
          <p:nvPr/>
        </p:nvSpPr>
        <p:spPr>
          <a:xfrm>
            <a:off x="5163900" y="1642825"/>
            <a:ext cx="6739800" cy="5541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rgbClr val="549E39"/>
              </a:buClr>
              <a:buSzPts val="4400"/>
              <a:buFont typeface="Calibri"/>
              <a:buNone/>
            </a:pPr>
            <a:r>
              <a:rPr b="1" lang="de-DE" sz="4000">
                <a:solidFill>
                  <a:schemeClr val="dk2"/>
                </a:solidFill>
                <a:latin typeface="Calibri"/>
                <a:ea typeface="Calibri"/>
                <a:cs typeface="Calibri"/>
                <a:sym typeface="Calibri"/>
              </a:rPr>
              <a:t>3,2,1 - field mission!</a:t>
            </a:r>
            <a:endParaRPr b="1" sz="4000">
              <a:solidFill>
                <a:schemeClr val="dk2"/>
              </a:solidFill>
              <a:latin typeface="Ubuntu"/>
              <a:ea typeface="Ubuntu"/>
              <a:cs typeface="Ubuntu"/>
              <a:sym typeface="Ubuntu"/>
            </a:endParaRPr>
          </a:p>
        </p:txBody>
      </p:sp>
      <p:sp>
        <p:nvSpPr>
          <p:cNvPr id="169" name="Google Shape;169;p13"/>
          <p:cNvSpPr txBox="1"/>
          <p:nvPr/>
        </p:nvSpPr>
        <p:spPr>
          <a:xfrm>
            <a:off x="5163900" y="3108100"/>
            <a:ext cx="6137400" cy="3140100"/>
          </a:xfrm>
          <a:prstGeom prst="rect">
            <a:avLst/>
          </a:prstGeom>
          <a:noFill/>
          <a:ln>
            <a:noFill/>
          </a:ln>
        </p:spPr>
        <p:txBody>
          <a:bodyPr anchorCtr="0" anchor="t" bIns="0" lIns="0" spcFirstLastPara="1" rIns="0" wrap="square" tIns="0">
            <a:spAutoFit/>
          </a:bodyPr>
          <a:lstStyle/>
          <a:p>
            <a:pPr indent="-355600" lvl="0" marL="457200" rtl="0" algn="l">
              <a:lnSpc>
                <a:spcPct val="115000"/>
              </a:lnSpc>
              <a:spcBef>
                <a:spcPts val="0"/>
              </a:spcBef>
              <a:spcAft>
                <a:spcPts val="0"/>
              </a:spcAft>
              <a:buClr>
                <a:schemeClr val="dk1"/>
              </a:buClr>
              <a:buSzPts val="2000"/>
              <a:buFont typeface="Ubuntu"/>
              <a:buChar char="●"/>
            </a:pPr>
            <a:r>
              <a:rPr lang="de-DE" sz="2000">
                <a:solidFill>
                  <a:schemeClr val="dk1"/>
                </a:solidFill>
                <a:latin typeface="Ubuntu"/>
                <a:ea typeface="Ubuntu"/>
                <a:cs typeface="Ubuntu"/>
                <a:sym typeface="Ubuntu"/>
              </a:rPr>
              <a:t>Bring your phone and a microphone if you need.</a:t>
            </a:r>
            <a:endParaRPr sz="2000">
              <a:solidFill>
                <a:schemeClr val="dk1"/>
              </a:solidFill>
              <a:latin typeface="Ubuntu"/>
              <a:ea typeface="Ubuntu"/>
              <a:cs typeface="Ubuntu"/>
              <a:sym typeface="Ubuntu"/>
            </a:endParaRPr>
          </a:p>
          <a:p>
            <a:pPr indent="-355600" lvl="0" marL="457200" rtl="0" algn="l">
              <a:lnSpc>
                <a:spcPct val="115000"/>
              </a:lnSpc>
              <a:spcBef>
                <a:spcPts val="0"/>
              </a:spcBef>
              <a:spcAft>
                <a:spcPts val="0"/>
              </a:spcAft>
              <a:buClr>
                <a:schemeClr val="dk1"/>
              </a:buClr>
              <a:buSzPts val="2000"/>
              <a:buFont typeface="Ubuntu"/>
              <a:buChar char="●"/>
            </a:pPr>
            <a:r>
              <a:rPr lang="de-DE" sz="2000">
                <a:solidFill>
                  <a:schemeClr val="dk1"/>
                </a:solidFill>
                <a:latin typeface="Ubuntu"/>
                <a:ea typeface="Ubuntu"/>
                <a:cs typeface="Ubuntu"/>
                <a:sym typeface="Ubuntu"/>
              </a:rPr>
              <a:t>Something to write or a recorder so you will remember their replies. If you make a phone call, switch to loudspeaker.</a:t>
            </a:r>
            <a:endParaRPr sz="2000">
              <a:solidFill>
                <a:schemeClr val="dk1"/>
              </a:solidFill>
              <a:latin typeface="Ubuntu"/>
              <a:ea typeface="Ubuntu"/>
              <a:cs typeface="Ubuntu"/>
              <a:sym typeface="Ubuntu"/>
            </a:endParaRPr>
          </a:p>
          <a:p>
            <a:pPr indent="-355600" lvl="0" marL="457200" rtl="0" algn="l">
              <a:lnSpc>
                <a:spcPct val="115000"/>
              </a:lnSpc>
              <a:spcBef>
                <a:spcPts val="0"/>
              </a:spcBef>
              <a:spcAft>
                <a:spcPts val="0"/>
              </a:spcAft>
              <a:buClr>
                <a:schemeClr val="dk1"/>
              </a:buClr>
              <a:buSzPts val="2000"/>
              <a:buFont typeface="Ubuntu"/>
              <a:buChar char="●"/>
            </a:pPr>
            <a:r>
              <a:rPr lang="de-DE" sz="2000">
                <a:solidFill>
                  <a:schemeClr val="dk1"/>
                </a:solidFill>
                <a:latin typeface="Ubuntu"/>
                <a:ea typeface="Ubuntu"/>
                <a:cs typeface="Ubuntu"/>
                <a:sym typeface="Ubuntu"/>
              </a:rPr>
              <a:t>Bring your interview questions. </a:t>
            </a:r>
            <a:br>
              <a:rPr lang="de-DE" sz="2000">
                <a:solidFill>
                  <a:schemeClr val="dk1"/>
                </a:solidFill>
                <a:latin typeface="Ubuntu"/>
                <a:ea typeface="Ubuntu"/>
                <a:cs typeface="Ubuntu"/>
                <a:sym typeface="Ubuntu"/>
              </a:rPr>
            </a:br>
            <a:br>
              <a:rPr lang="de-DE" sz="2000">
                <a:solidFill>
                  <a:schemeClr val="dk1"/>
                </a:solidFill>
                <a:latin typeface="Ubuntu"/>
                <a:ea typeface="Ubuntu"/>
                <a:cs typeface="Ubuntu"/>
                <a:sym typeface="Ubuntu"/>
              </a:rPr>
            </a:br>
            <a:r>
              <a:rPr lang="de-DE" sz="2000">
                <a:solidFill>
                  <a:schemeClr val="dk1"/>
                </a:solidFill>
                <a:latin typeface="Ubuntu"/>
                <a:ea typeface="Ubuntu"/>
                <a:cs typeface="Ubuntu"/>
                <a:sym typeface="Ubuntu"/>
              </a:rPr>
              <a:t>If people do NOT want to be video recorded, you can also </a:t>
            </a:r>
            <a:r>
              <a:rPr lang="de-DE" sz="2000">
                <a:solidFill>
                  <a:schemeClr val="dk1"/>
                </a:solidFill>
                <a:latin typeface="Ubuntu"/>
                <a:ea typeface="Ubuntu"/>
                <a:cs typeface="Ubuntu"/>
                <a:sym typeface="Ubuntu"/>
              </a:rPr>
              <a:t>create</a:t>
            </a:r>
            <a:r>
              <a:rPr lang="de-DE" sz="2000">
                <a:solidFill>
                  <a:schemeClr val="dk1"/>
                </a:solidFill>
                <a:latin typeface="Ubuntu"/>
                <a:ea typeface="Ubuntu"/>
                <a:cs typeface="Ubuntu"/>
                <a:sym typeface="Ubuntu"/>
              </a:rPr>
              <a:t> a podcast for example instead of a video!</a:t>
            </a:r>
            <a:endParaRPr sz="2000">
              <a:solidFill>
                <a:schemeClr val="dk1"/>
              </a:solidFill>
              <a:latin typeface="Ubuntu"/>
              <a:ea typeface="Ubuntu"/>
              <a:cs typeface="Ubuntu"/>
              <a:sym typeface="Ubuntu"/>
            </a:endParaRPr>
          </a:p>
        </p:txBody>
      </p:sp>
      <p:sp>
        <p:nvSpPr>
          <p:cNvPr id="170" name="Google Shape;170;p13"/>
          <p:cNvSpPr txBox="1"/>
          <p:nvPr/>
        </p:nvSpPr>
        <p:spPr>
          <a:xfrm>
            <a:off x="5163901" y="2414313"/>
            <a:ext cx="2343300" cy="400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de-DE" sz="2600">
                <a:solidFill>
                  <a:srgbClr val="434343"/>
                </a:solidFill>
                <a:latin typeface="Ubuntu Medium"/>
                <a:ea typeface="Ubuntu Medium"/>
                <a:cs typeface="Ubuntu Medium"/>
                <a:sym typeface="Ubuntu Medium"/>
              </a:rPr>
              <a:t>Prepare</a:t>
            </a:r>
            <a:endParaRPr b="1" sz="2600">
              <a:solidFill>
                <a:srgbClr val="434343"/>
              </a:solidFill>
              <a:latin typeface="Ubuntu"/>
              <a:ea typeface="Ubuntu"/>
              <a:cs typeface="Ubuntu"/>
              <a:sym typeface="Ubuntu"/>
            </a:endParaRPr>
          </a:p>
        </p:txBody>
      </p:sp>
      <p:pic>
        <p:nvPicPr>
          <p:cNvPr id="171" name="Google Shape;171;p13"/>
          <p:cNvPicPr preferRelativeResize="0"/>
          <p:nvPr/>
        </p:nvPicPr>
        <p:blipFill rotWithShape="1">
          <a:blip r:embed="rId3">
            <a:alphaModFix/>
          </a:blip>
          <a:srcRect b="0" l="0" r="0" t="0"/>
          <a:stretch/>
        </p:blipFill>
        <p:spPr>
          <a:xfrm>
            <a:off x="8901250" y="-63400"/>
            <a:ext cx="3525898" cy="1983275"/>
          </a:xfrm>
          <a:prstGeom prst="rect">
            <a:avLst/>
          </a:prstGeom>
          <a:noFill/>
          <a:ln>
            <a:noFill/>
          </a:ln>
        </p:spPr>
      </p:pic>
      <p:pic>
        <p:nvPicPr>
          <p:cNvPr id="172" name="Google Shape;172;p13"/>
          <p:cNvPicPr preferRelativeResize="0"/>
          <p:nvPr/>
        </p:nvPicPr>
        <p:blipFill>
          <a:blip r:embed="rId4">
            <a:alphaModFix/>
          </a:blip>
          <a:stretch>
            <a:fillRect/>
          </a:stretch>
        </p:blipFill>
        <p:spPr>
          <a:xfrm>
            <a:off x="-354975" y="1223875"/>
            <a:ext cx="5317074" cy="48912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4"/>
          <p:cNvSpPr/>
          <p:nvPr/>
        </p:nvSpPr>
        <p:spPr>
          <a:xfrm>
            <a:off x="1853525" y="540000"/>
            <a:ext cx="9781800" cy="5778000"/>
          </a:xfrm>
          <a:prstGeom prst="roundRect">
            <a:avLst>
              <a:gd fmla="val 7810"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79" name="Google Shape;179;p14"/>
          <p:cNvSpPr txBox="1"/>
          <p:nvPr/>
        </p:nvSpPr>
        <p:spPr>
          <a:xfrm>
            <a:off x="4391350" y="706850"/>
            <a:ext cx="4830300" cy="424800"/>
          </a:xfrm>
          <a:prstGeom prst="rect">
            <a:avLst/>
          </a:prstGeom>
          <a:noFill/>
          <a:ln>
            <a:noFill/>
          </a:ln>
        </p:spPr>
        <p:txBody>
          <a:bodyPr anchorCtr="0" anchor="t" bIns="45700" lIns="91425" spcFirstLastPara="1" rIns="91425" wrap="square" tIns="45700">
            <a:spAutoFit/>
          </a:bodyPr>
          <a:lstStyle/>
          <a:p>
            <a:pPr indent="0" lvl="0" marL="0" rtl="0" algn="r">
              <a:lnSpc>
                <a:spcPct val="90000"/>
              </a:lnSpc>
              <a:spcBef>
                <a:spcPts val="0"/>
              </a:spcBef>
              <a:spcAft>
                <a:spcPts val="0"/>
              </a:spcAft>
              <a:buClr>
                <a:schemeClr val="dk1"/>
              </a:buClr>
              <a:buSzPts val="1500"/>
              <a:buFont typeface="Arial"/>
              <a:buNone/>
            </a:pPr>
            <a:r>
              <a:rPr b="1" lang="de-DE" sz="1200">
                <a:solidFill>
                  <a:schemeClr val="dk2"/>
                </a:solidFill>
                <a:latin typeface="Calibri"/>
                <a:ea typeface="Calibri"/>
                <a:cs typeface="Calibri"/>
                <a:sym typeface="Calibri"/>
              </a:rPr>
              <a:t>4.&amp; 5. field&amp;sharing@venture</a:t>
            </a:r>
            <a:r>
              <a:rPr lang="de-DE" sz="1200">
                <a:solidFill>
                  <a:schemeClr val="dk2"/>
                </a:solidFill>
                <a:latin typeface="Calibri"/>
                <a:ea typeface="Calibri"/>
                <a:cs typeface="Calibri"/>
                <a:sym typeface="Calibri"/>
              </a:rPr>
              <a:t> your field mission &amp; celebration</a:t>
            </a:r>
            <a:endParaRPr b="1" sz="1200">
              <a:solidFill>
                <a:schemeClr val="dk2"/>
              </a:solidFill>
              <a:latin typeface="Calibri"/>
              <a:ea typeface="Calibri"/>
              <a:cs typeface="Calibri"/>
              <a:sym typeface="Calibri"/>
            </a:endParaRPr>
          </a:p>
          <a:p>
            <a:pPr indent="0" lvl="0" marL="0" rtl="0" algn="r">
              <a:lnSpc>
                <a:spcPct val="90000"/>
              </a:lnSpc>
              <a:spcBef>
                <a:spcPts val="0"/>
              </a:spcBef>
              <a:spcAft>
                <a:spcPts val="0"/>
              </a:spcAft>
              <a:buClr>
                <a:schemeClr val="dk1"/>
              </a:buClr>
              <a:buSzPts val="1500"/>
              <a:buFont typeface="Arial"/>
              <a:buNone/>
            </a:pPr>
            <a:r>
              <a:t/>
            </a:r>
            <a:endParaRPr b="1" sz="1200">
              <a:solidFill>
                <a:schemeClr val="dk2"/>
              </a:solidFill>
              <a:latin typeface="Calibri"/>
              <a:ea typeface="Calibri"/>
              <a:cs typeface="Calibri"/>
              <a:sym typeface="Calibri"/>
            </a:endParaRPr>
          </a:p>
        </p:txBody>
      </p:sp>
      <p:sp>
        <p:nvSpPr>
          <p:cNvPr id="180" name="Google Shape;180;p14"/>
          <p:cNvSpPr txBox="1"/>
          <p:nvPr/>
        </p:nvSpPr>
        <p:spPr>
          <a:xfrm>
            <a:off x="5163900" y="1642825"/>
            <a:ext cx="6739800" cy="11082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rgbClr val="549E39"/>
              </a:buClr>
              <a:buSzPts val="4400"/>
              <a:buFont typeface="Calibri"/>
              <a:buNone/>
            </a:pPr>
            <a:r>
              <a:rPr b="1" lang="de-DE" sz="4000">
                <a:solidFill>
                  <a:schemeClr val="dk2"/>
                </a:solidFill>
                <a:latin typeface="Calibri"/>
                <a:ea typeface="Calibri"/>
                <a:cs typeface="Calibri"/>
                <a:sym typeface="Calibri"/>
              </a:rPr>
              <a:t>3,2,1 - field mission!</a:t>
            </a:r>
            <a:endParaRPr b="1" sz="4000">
              <a:solidFill>
                <a:schemeClr val="dk2"/>
              </a:solidFill>
              <a:latin typeface="Ubuntu"/>
              <a:ea typeface="Ubuntu"/>
              <a:cs typeface="Ubuntu"/>
              <a:sym typeface="Ubuntu"/>
            </a:endParaRPr>
          </a:p>
          <a:p>
            <a:pPr indent="0" lvl="0" marL="0" rtl="0" algn="l">
              <a:lnSpc>
                <a:spcPct val="90000"/>
              </a:lnSpc>
              <a:spcBef>
                <a:spcPts val="0"/>
              </a:spcBef>
              <a:spcAft>
                <a:spcPts val="0"/>
              </a:spcAft>
              <a:buClr>
                <a:srgbClr val="549E39"/>
              </a:buClr>
              <a:buSzPts val="4400"/>
              <a:buFont typeface="Calibri"/>
              <a:buNone/>
            </a:pPr>
            <a:r>
              <a:t/>
            </a:r>
            <a:endParaRPr b="1" sz="4000">
              <a:solidFill>
                <a:schemeClr val="dk2"/>
              </a:solidFill>
              <a:latin typeface="Calibri"/>
              <a:ea typeface="Calibri"/>
              <a:cs typeface="Calibri"/>
              <a:sym typeface="Calibri"/>
            </a:endParaRPr>
          </a:p>
        </p:txBody>
      </p:sp>
      <p:sp>
        <p:nvSpPr>
          <p:cNvPr id="181" name="Google Shape;181;p14"/>
          <p:cNvSpPr txBox="1"/>
          <p:nvPr/>
        </p:nvSpPr>
        <p:spPr>
          <a:xfrm>
            <a:off x="5163900" y="3031900"/>
            <a:ext cx="6137400" cy="2078100"/>
          </a:xfrm>
          <a:prstGeom prst="rect">
            <a:avLst/>
          </a:prstGeom>
          <a:noFill/>
          <a:ln>
            <a:noFill/>
          </a:ln>
        </p:spPr>
        <p:txBody>
          <a:bodyPr anchorCtr="0" anchor="t" bIns="0" lIns="0" spcFirstLastPara="1" rIns="0" wrap="square" tIns="0">
            <a:spAutoFit/>
          </a:bodyPr>
          <a:lstStyle/>
          <a:p>
            <a:pPr indent="-355600" lvl="0" marL="457200" rtl="0" algn="l">
              <a:lnSpc>
                <a:spcPct val="115000"/>
              </a:lnSpc>
              <a:spcBef>
                <a:spcPts val="0"/>
              </a:spcBef>
              <a:spcAft>
                <a:spcPts val="0"/>
              </a:spcAft>
              <a:buClr>
                <a:schemeClr val="dk1"/>
              </a:buClr>
              <a:buSzPts val="2000"/>
              <a:buFont typeface="Ubuntu"/>
              <a:buChar char="●"/>
            </a:pPr>
            <a:r>
              <a:rPr lang="de-DE" sz="2000">
                <a:solidFill>
                  <a:schemeClr val="dk1"/>
                </a:solidFill>
                <a:latin typeface="Ubuntu"/>
                <a:ea typeface="Ubuntu"/>
                <a:cs typeface="Ubuntu"/>
                <a:sym typeface="Ubuntu"/>
              </a:rPr>
              <a:t>Calling  a friend, a family member or someone you know who is doing something you are interested in from school </a:t>
            </a:r>
            <a:endParaRPr sz="2000">
              <a:solidFill>
                <a:schemeClr val="dk1"/>
              </a:solidFill>
              <a:latin typeface="Ubuntu"/>
              <a:ea typeface="Ubuntu"/>
              <a:cs typeface="Ubuntu"/>
              <a:sym typeface="Ubuntu"/>
            </a:endParaRPr>
          </a:p>
          <a:p>
            <a:pPr indent="-355600" lvl="0" marL="457200" rtl="0" algn="l">
              <a:lnSpc>
                <a:spcPct val="115000"/>
              </a:lnSpc>
              <a:spcBef>
                <a:spcPts val="0"/>
              </a:spcBef>
              <a:spcAft>
                <a:spcPts val="0"/>
              </a:spcAft>
              <a:buClr>
                <a:schemeClr val="dk1"/>
              </a:buClr>
              <a:buSzPts val="2000"/>
              <a:buFont typeface="Ubuntu"/>
              <a:buChar char="●"/>
            </a:pPr>
            <a:r>
              <a:rPr lang="de-DE" sz="2000">
                <a:solidFill>
                  <a:schemeClr val="dk1"/>
                </a:solidFill>
                <a:latin typeface="Ubuntu"/>
                <a:ea typeface="Ubuntu"/>
                <a:cs typeface="Ubuntu"/>
                <a:sym typeface="Ubuntu"/>
              </a:rPr>
              <a:t>Speaking to a class/school mate or teacher in your school</a:t>
            </a:r>
            <a:endParaRPr sz="2000">
              <a:solidFill>
                <a:schemeClr val="dk1"/>
              </a:solidFill>
              <a:latin typeface="Ubuntu"/>
              <a:ea typeface="Ubuntu"/>
              <a:cs typeface="Ubuntu"/>
              <a:sym typeface="Ubuntu"/>
            </a:endParaRPr>
          </a:p>
          <a:p>
            <a:pPr indent="-355600" lvl="0" marL="457200" rtl="0" algn="l">
              <a:lnSpc>
                <a:spcPct val="115000"/>
              </a:lnSpc>
              <a:spcBef>
                <a:spcPts val="0"/>
              </a:spcBef>
              <a:spcAft>
                <a:spcPts val="0"/>
              </a:spcAft>
              <a:buClr>
                <a:schemeClr val="dk1"/>
              </a:buClr>
              <a:buSzPts val="2000"/>
              <a:buFont typeface="Ubuntu"/>
              <a:buChar char="●"/>
            </a:pPr>
            <a:r>
              <a:rPr lang="de-DE" sz="2000">
                <a:solidFill>
                  <a:schemeClr val="dk1"/>
                </a:solidFill>
                <a:latin typeface="Ubuntu"/>
                <a:ea typeface="Ubuntu"/>
                <a:cs typeface="Ubuntu"/>
                <a:sym typeface="Ubuntu"/>
              </a:rPr>
              <a:t>Acting out the interview with your classmate(s)</a:t>
            </a:r>
            <a:endParaRPr sz="2000">
              <a:solidFill>
                <a:schemeClr val="dk1"/>
              </a:solidFill>
              <a:latin typeface="Ubuntu"/>
              <a:ea typeface="Ubuntu"/>
              <a:cs typeface="Ubuntu"/>
              <a:sym typeface="Ubuntu"/>
            </a:endParaRPr>
          </a:p>
        </p:txBody>
      </p:sp>
      <p:sp>
        <p:nvSpPr>
          <p:cNvPr id="182" name="Google Shape;182;p14"/>
          <p:cNvSpPr txBox="1"/>
          <p:nvPr/>
        </p:nvSpPr>
        <p:spPr>
          <a:xfrm>
            <a:off x="5163900" y="2414325"/>
            <a:ext cx="5956200" cy="400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de-DE" sz="2600">
                <a:solidFill>
                  <a:srgbClr val="434343"/>
                </a:solidFill>
                <a:latin typeface="Ubuntu Medium"/>
                <a:ea typeface="Ubuntu Medium"/>
                <a:cs typeface="Ubuntu Medium"/>
                <a:sym typeface="Ubuntu Medium"/>
              </a:rPr>
              <a:t>You can do the short interview by:</a:t>
            </a:r>
            <a:endParaRPr b="1" sz="2600">
              <a:solidFill>
                <a:srgbClr val="434343"/>
              </a:solidFill>
              <a:latin typeface="Ubuntu"/>
              <a:ea typeface="Ubuntu"/>
              <a:cs typeface="Ubuntu"/>
              <a:sym typeface="Ubuntu"/>
            </a:endParaRPr>
          </a:p>
        </p:txBody>
      </p:sp>
      <p:pic>
        <p:nvPicPr>
          <p:cNvPr id="183" name="Google Shape;183;p14"/>
          <p:cNvPicPr preferRelativeResize="0"/>
          <p:nvPr/>
        </p:nvPicPr>
        <p:blipFill rotWithShape="1">
          <a:blip r:embed="rId3">
            <a:alphaModFix/>
          </a:blip>
          <a:srcRect b="0" l="0" r="0" t="0"/>
          <a:stretch/>
        </p:blipFill>
        <p:spPr>
          <a:xfrm>
            <a:off x="8901250" y="-63400"/>
            <a:ext cx="3525898" cy="1983275"/>
          </a:xfrm>
          <a:prstGeom prst="rect">
            <a:avLst/>
          </a:prstGeom>
          <a:noFill/>
          <a:ln>
            <a:noFill/>
          </a:ln>
        </p:spPr>
      </p:pic>
      <p:pic>
        <p:nvPicPr>
          <p:cNvPr id="184" name="Google Shape;184;p14"/>
          <p:cNvPicPr preferRelativeResize="0"/>
          <p:nvPr/>
        </p:nvPicPr>
        <p:blipFill>
          <a:blip r:embed="rId4">
            <a:alphaModFix/>
          </a:blip>
          <a:stretch>
            <a:fillRect/>
          </a:stretch>
        </p:blipFill>
        <p:spPr>
          <a:xfrm>
            <a:off x="-354975" y="1223875"/>
            <a:ext cx="5317074" cy="4891274"/>
          </a:xfrm>
          <a:prstGeom prst="rect">
            <a:avLst/>
          </a:prstGeom>
          <a:noFill/>
          <a:ln>
            <a:noFill/>
          </a:ln>
        </p:spPr>
      </p:pic>
      <p:sp>
        <p:nvSpPr>
          <p:cNvPr id="185" name="Google Shape;185;p14"/>
          <p:cNvSpPr txBox="1"/>
          <p:nvPr/>
        </p:nvSpPr>
        <p:spPr>
          <a:xfrm>
            <a:off x="6282975" y="5327375"/>
            <a:ext cx="2726100" cy="11082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rgbClr val="549E39"/>
              </a:buClr>
              <a:buSzPts val="4400"/>
              <a:buFont typeface="Calibri"/>
              <a:buNone/>
            </a:pPr>
            <a:r>
              <a:rPr b="1" lang="de-DE" sz="4000">
                <a:solidFill>
                  <a:schemeClr val="dk2"/>
                </a:solidFill>
                <a:latin typeface="Calibri"/>
                <a:ea typeface="Calibri"/>
                <a:cs typeface="Calibri"/>
                <a:sym typeface="Calibri"/>
              </a:rPr>
              <a:t>Have fun!</a:t>
            </a:r>
            <a:endParaRPr b="1" sz="4000">
              <a:solidFill>
                <a:schemeClr val="dk2"/>
              </a:solidFill>
              <a:latin typeface="Ubuntu"/>
              <a:ea typeface="Ubuntu"/>
              <a:cs typeface="Ubuntu"/>
              <a:sym typeface="Ubuntu"/>
            </a:endParaRPr>
          </a:p>
          <a:p>
            <a:pPr indent="0" lvl="0" marL="0" rtl="0" algn="l">
              <a:lnSpc>
                <a:spcPct val="90000"/>
              </a:lnSpc>
              <a:spcBef>
                <a:spcPts val="0"/>
              </a:spcBef>
              <a:spcAft>
                <a:spcPts val="0"/>
              </a:spcAft>
              <a:buClr>
                <a:srgbClr val="549E39"/>
              </a:buClr>
              <a:buSzPts val="4400"/>
              <a:buFont typeface="Calibri"/>
              <a:buNone/>
            </a:pPr>
            <a:r>
              <a:t/>
            </a:r>
            <a:endParaRPr b="1" sz="4000">
              <a:solidFill>
                <a:schemeClr val="dk2"/>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5"/>
          <p:cNvSpPr/>
          <p:nvPr/>
        </p:nvSpPr>
        <p:spPr>
          <a:xfrm>
            <a:off x="1853500" y="540000"/>
            <a:ext cx="9798600" cy="5778000"/>
          </a:xfrm>
          <a:prstGeom prst="roundRect">
            <a:avLst>
              <a:gd fmla="val 7810"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192" name="Google Shape;192;p15"/>
          <p:cNvPicPr preferRelativeResize="0"/>
          <p:nvPr/>
        </p:nvPicPr>
        <p:blipFill rotWithShape="1">
          <a:blip r:embed="rId3">
            <a:alphaModFix/>
          </a:blip>
          <a:srcRect b="0" l="0" r="0" t="0"/>
          <a:stretch/>
        </p:blipFill>
        <p:spPr>
          <a:xfrm>
            <a:off x="8901250" y="-63400"/>
            <a:ext cx="3525898" cy="1983275"/>
          </a:xfrm>
          <a:prstGeom prst="rect">
            <a:avLst/>
          </a:prstGeom>
          <a:noFill/>
          <a:ln>
            <a:noFill/>
          </a:ln>
        </p:spPr>
      </p:pic>
      <p:sp>
        <p:nvSpPr>
          <p:cNvPr id="193" name="Google Shape;193;p15"/>
          <p:cNvSpPr txBox="1"/>
          <p:nvPr/>
        </p:nvSpPr>
        <p:spPr>
          <a:xfrm>
            <a:off x="4391350" y="706850"/>
            <a:ext cx="4830300" cy="424800"/>
          </a:xfrm>
          <a:prstGeom prst="rect">
            <a:avLst/>
          </a:prstGeom>
          <a:noFill/>
          <a:ln>
            <a:noFill/>
          </a:ln>
        </p:spPr>
        <p:txBody>
          <a:bodyPr anchorCtr="0" anchor="t" bIns="45700" lIns="91425" spcFirstLastPara="1" rIns="91425" wrap="square" tIns="45700">
            <a:spAutoFit/>
          </a:bodyPr>
          <a:lstStyle/>
          <a:p>
            <a:pPr indent="0" lvl="0" marL="0" rtl="0" algn="r">
              <a:lnSpc>
                <a:spcPct val="90000"/>
              </a:lnSpc>
              <a:spcBef>
                <a:spcPts val="0"/>
              </a:spcBef>
              <a:spcAft>
                <a:spcPts val="0"/>
              </a:spcAft>
              <a:buClr>
                <a:schemeClr val="dk1"/>
              </a:buClr>
              <a:buSzPts val="1500"/>
              <a:buFont typeface="Arial"/>
              <a:buNone/>
            </a:pPr>
            <a:r>
              <a:rPr b="1" lang="de-DE" sz="1200">
                <a:solidFill>
                  <a:schemeClr val="dk2"/>
                </a:solidFill>
                <a:latin typeface="Calibri"/>
                <a:ea typeface="Calibri"/>
                <a:cs typeface="Calibri"/>
                <a:sym typeface="Calibri"/>
              </a:rPr>
              <a:t>4.&amp; 5. field&amp;sharing@venture</a:t>
            </a:r>
            <a:r>
              <a:rPr lang="de-DE" sz="1200">
                <a:solidFill>
                  <a:schemeClr val="dk2"/>
                </a:solidFill>
                <a:latin typeface="Calibri"/>
                <a:ea typeface="Calibri"/>
                <a:cs typeface="Calibri"/>
                <a:sym typeface="Calibri"/>
              </a:rPr>
              <a:t> your field mission &amp; celebration</a:t>
            </a:r>
            <a:endParaRPr b="1" sz="1200">
              <a:solidFill>
                <a:schemeClr val="dk2"/>
              </a:solidFill>
              <a:latin typeface="Calibri"/>
              <a:ea typeface="Calibri"/>
              <a:cs typeface="Calibri"/>
              <a:sym typeface="Calibri"/>
            </a:endParaRPr>
          </a:p>
          <a:p>
            <a:pPr indent="0" lvl="0" marL="0" marR="0" rtl="0" algn="r">
              <a:lnSpc>
                <a:spcPct val="90000"/>
              </a:lnSpc>
              <a:spcBef>
                <a:spcPts val="0"/>
              </a:spcBef>
              <a:spcAft>
                <a:spcPts val="0"/>
              </a:spcAft>
              <a:buClr>
                <a:srgbClr val="000000"/>
              </a:buClr>
              <a:buSzPts val="1500"/>
              <a:buFont typeface="Arial"/>
              <a:buNone/>
            </a:pPr>
            <a:r>
              <a:t/>
            </a:r>
            <a:endParaRPr b="1" sz="1200">
              <a:solidFill>
                <a:schemeClr val="dk2"/>
              </a:solidFill>
              <a:latin typeface="Calibri"/>
              <a:ea typeface="Calibri"/>
              <a:cs typeface="Calibri"/>
              <a:sym typeface="Calibri"/>
            </a:endParaRPr>
          </a:p>
        </p:txBody>
      </p:sp>
      <p:sp>
        <p:nvSpPr>
          <p:cNvPr id="194" name="Google Shape;194;p15"/>
          <p:cNvSpPr txBox="1"/>
          <p:nvPr/>
        </p:nvSpPr>
        <p:spPr>
          <a:xfrm>
            <a:off x="2699850" y="1518175"/>
            <a:ext cx="4596300" cy="5541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1100"/>
              <a:buFont typeface="Arial"/>
              <a:buNone/>
            </a:pPr>
            <a:r>
              <a:rPr b="1" lang="de-DE" sz="4000">
                <a:solidFill>
                  <a:schemeClr val="dk2"/>
                </a:solidFill>
                <a:latin typeface="Ubuntu"/>
                <a:ea typeface="Ubuntu"/>
                <a:cs typeface="Ubuntu"/>
                <a:sym typeface="Ubuntu"/>
              </a:rPr>
              <a:t>Staying in touch</a:t>
            </a:r>
            <a:endParaRPr b="1" sz="4000">
              <a:solidFill>
                <a:schemeClr val="dk2"/>
              </a:solidFill>
              <a:latin typeface="Ubuntu"/>
              <a:ea typeface="Ubuntu"/>
              <a:cs typeface="Ubuntu"/>
              <a:sym typeface="Ubuntu"/>
            </a:endParaRPr>
          </a:p>
        </p:txBody>
      </p:sp>
      <p:sp>
        <p:nvSpPr>
          <p:cNvPr id="195" name="Google Shape;195;p15"/>
          <p:cNvSpPr txBox="1"/>
          <p:nvPr/>
        </p:nvSpPr>
        <p:spPr>
          <a:xfrm>
            <a:off x="6231900" y="2353250"/>
            <a:ext cx="4393800" cy="1015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de-DE" sz="2000">
                <a:solidFill>
                  <a:srgbClr val="1F1F1F"/>
                </a:solidFill>
                <a:latin typeface="Ubuntu"/>
                <a:ea typeface="Ubuntu"/>
                <a:cs typeface="Ubuntu"/>
                <a:sym typeface="Ubuntu"/>
              </a:rPr>
              <a:t>Show some appreciation for your interviewee’s time, so they will keep you in their memory!!</a:t>
            </a:r>
            <a:endParaRPr sz="2000">
              <a:solidFill>
                <a:srgbClr val="1F1F1F"/>
              </a:solidFill>
              <a:latin typeface="Ubuntu"/>
              <a:ea typeface="Ubuntu"/>
              <a:cs typeface="Ubuntu"/>
              <a:sym typeface="Ubuntu"/>
            </a:endParaRPr>
          </a:p>
        </p:txBody>
      </p:sp>
      <p:sp>
        <p:nvSpPr>
          <p:cNvPr id="196" name="Google Shape;196;p15"/>
          <p:cNvSpPr txBox="1"/>
          <p:nvPr/>
        </p:nvSpPr>
        <p:spPr>
          <a:xfrm>
            <a:off x="5684175" y="3807675"/>
            <a:ext cx="3812700" cy="1015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Clr>
                <a:schemeClr val="dk1"/>
              </a:buClr>
              <a:buSzPts val="1100"/>
              <a:buFont typeface="Arial"/>
              <a:buNone/>
            </a:pPr>
            <a:r>
              <a:rPr lang="de-DE" sz="2000">
                <a:solidFill>
                  <a:srgbClr val="1F1F1F"/>
                </a:solidFill>
                <a:latin typeface="Ubuntu"/>
                <a:ea typeface="Ubuntu"/>
                <a:cs typeface="Ubuntu"/>
                <a:sym typeface="Ubuntu"/>
              </a:rPr>
              <a:t>How? Get some inspiration </a:t>
            </a:r>
            <a:endParaRPr sz="2000">
              <a:solidFill>
                <a:srgbClr val="1F1F1F"/>
              </a:solidFill>
              <a:latin typeface="Ubuntu"/>
              <a:ea typeface="Ubuntu"/>
              <a:cs typeface="Ubuntu"/>
              <a:sym typeface="Ubuntu"/>
            </a:endParaRPr>
          </a:p>
          <a:p>
            <a:pPr indent="0" lvl="0" marL="0" rtl="0" algn="l">
              <a:lnSpc>
                <a:spcPct val="115000"/>
              </a:lnSpc>
              <a:spcBef>
                <a:spcPts val="0"/>
              </a:spcBef>
              <a:spcAft>
                <a:spcPts val="0"/>
              </a:spcAft>
              <a:buNone/>
            </a:pPr>
            <a:r>
              <a:rPr lang="de-DE" sz="2000">
                <a:solidFill>
                  <a:srgbClr val="1F1F1F"/>
                </a:solidFill>
                <a:latin typeface="Ubuntu"/>
                <a:ea typeface="Ubuntu"/>
                <a:cs typeface="Ubuntu"/>
                <a:sym typeface="Ubuntu"/>
              </a:rPr>
              <a:t>and a successful example of </a:t>
            </a:r>
            <a:endParaRPr sz="2000">
              <a:solidFill>
                <a:srgbClr val="1F1F1F"/>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de-DE" sz="2000">
                <a:solidFill>
                  <a:srgbClr val="1F1F1F"/>
                </a:solidFill>
                <a:latin typeface="Ubuntu"/>
                <a:ea typeface="Ubuntu"/>
                <a:cs typeface="Ubuntu"/>
                <a:sym typeface="Ubuntu"/>
              </a:rPr>
              <a:t>a message of appreciation </a:t>
            </a:r>
            <a:endParaRPr sz="2000">
              <a:solidFill>
                <a:srgbClr val="1F1F1F"/>
              </a:solidFill>
              <a:latin typeface="Ubuntu"/>
              <a:ea typeface="Ubuntu"/>
              <a:cs typeface="Ubuntu"/>
              <a:sym typeface="Ubuntu"/>
            </a:endParaRPr>
          </a:p>
        </p:txBody>
      </p:sp>
      <p:sp>
        <p:nvSpPr>
          <p:cNvPr id="197" name="Google Shape;197;p15"/>
          <p:cNvSpPr txBox="1"/>
          <p:nvPr/>
        </p:nvSpPr>
        <p:spPr>
          <a:xfrm>
            <a:off x="6222950" y="5150950"/>
            <a:ext cx="21702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de-DE" sz="2600" u="sng">
                <a:solidFill>
                  <a:schemeClr val="hlink"/>
                </a:solidFill>
                <a:latin typeface="Ubuntu"/>
                <a:ea typeface="Ubuntu"/>
                <a:cs typeface="Ubuntu"/>
                <a:sym typeface="Ubuntu"/>
                <a:hlinkClick r:id="rId4"/>
              </a:rPr>
              <a:t>click here</a:t>
            </a:r>
            <a:endParaRPr b="1" sz="2600">
              <a:latin typeface="Ubuntu"/>
              <a:ea typeface="Ubuntu"/>
              <a:cs typeface="Ubuntu"/>
              <a:sym typeface="Ubuntu"/>
            </a:endParaRPr>
          </a:p>
        </p:txBody>
      </p:sp>
      <p:sp>
        <p:nvSpPr>
          <p:cNvPr id="198" name="Google Shape;198;p15"/>
          <p:cNvSpPr txBox="1"/>
          <p:nvPr/>
        </p:nvSpPr>
        <p:spPr>
          <a:xfrm>
            <a:off x="5684175" y="5183688"/>
            <a:ext cx="599100" cy="5541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rgbClr val="000000"/>
              </a:buClr>
              <a:buSzPts val="4000"/>
              <a:buFont typeface="Arial"/>
              <a:buNone/>
            </a:pPr>
            <a:r>
              <a:rPr b="1" lang="de-DE" sz="4000">
                <a:solidFill>
                  <a:srgbClr val="1F6566"/>
                </a:solidFill>
                <a:latin typeface="Calibri"/>
                <a:ea typeface="Calibri"/>
                <a:cs typeface="Calibri"/>
                <a:sym typeface="Calibri"/>
              </a:rPr>
              <a:t>👉</a:t>
            </a:r>
            <a:endParaRPr b="1" sz="4000">
              <a:solidFill>
                <a:srgbClr val="1F6566"/>
              </a:solidFill>
              <a:latin typeface="Ubuntu"/>
              <a:ea typeface="Ubuntu"/>
              <a:cs typeface="Ubuntu"/>
              <a:sym typeface="Ubuntu"/>
            </a:endParaRPr>
          </a:p>
        </p:txBody>
      </p:sp>
      <p:pic>
        <p:nvPicPr>
          <p:cNvPr id="199" name="Google Shape;199;p15"/>
          <p:cNvPicPr preferRelativeResize="0"/>
          <p:nvPr/>
        </p:nvPicPr>
        <p:blipFill rotWithShape="1">
          <a:blip r:embed="rId5">
            <a:alphaModFix/>
          </a:blip>
          <a:srcRect b="0" l="3860" r="34373" t="7715"/>
          <a:stretch/>
        </p:blipFill>
        <p:spPr>
          <a:xfrm rot="465288">
            <a:off x="9312875" y="3943475"/>
            <a:ext cx="2286174" cy="2882101"/>
          </a:xfrm>
          <a:prstGeom prst="rect">
            <a:avLst/>
          </a:prstGeom>
          <a:noFill/>
          <a:ln cap="flat" cmpd="sng" w="114300">
            <a:solidFill>
              <a:schemeClr val="lt1"/>
            </a:solidFill>
            <a:prstDash val="solid"/>
            <a:miter lim="8000"/>
            <a:headEnd len="sm" w="sm" type="none"/>
            <a:tailEnd len="sm" w="sm" type="none"/>
          </a:ln>
          <a:effectLst>
            <a:outerShdw blurRad="185738" rotWithShape="0" algn="bl" dir="3900000" dist="142875">
              <a:srgbClr val="000000">
                <a:alpha val="19000"/>
              </a:srgbClr>
            </a:outerShdw>
          </a:effectLst>
        </p:spPr>
      </p:pic>
      <p:pic>
        <p:nvPicPr>
          <p:cNvPr id="200" name="Google Shape;200;p15"/>
          <p:cNvPicPr preferRelativeResize="0"/>
          <p:nvPr/>
        </p:nvPicPr>
        <p:blipFill>
          <a:blip r:embed="rId6">
            <a:alphaModFix/>
          </a:blip>
          <a:stretch>
            <a:fillRect/>
          </a:stretch>
        </p:blipFill>
        <p:spPr>
          <a:xfrm>
            <a:off x="-351100" y="2380475"/>
            <a:ext cx="5950802" cy="26761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6"/>
          <p:cNvSpPr/>
          <p:nvPr/>
        </p:nvSpPr>
        <p:spPr>
          <a:xfrm>
            <a:off x="540000" y="540000"/>
            <a:ext cx="11112000" cy="5778000"/>
          </a:xfrm>
          <a:prstGeom prst="roundRect">
            <a:avLst>
              <a:gd fmla="val 7810"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07" name="Google Shape;207;p16"/>
          <p:cNvSpPr txBox="1"/>
          <p:nvPr/>
        </p:nvSpPr>
        <p:spPr>
          <a:xfrm>
            <a:off x="1010377" y="1499125"/>
            <a:ext cx="5964000" cy="5541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rgbClr val="000000"/>
              </a:buClr>
              <a:buSzPts val="4000"/>
              <a:buFont typeface="Arial"/>
              <a:buNone/>
            </a:pPr>
            <a:r>
              <a:rPr b="1" lang="de-DE" sz="4000">
                <a:solidFill>
                  <a:srgbClr val="1F6566"/>
                </a:solidFill>
                <a:latin typeface="Calibri"/>
                <a:ea typeface="Calibri"/>
                <a:cs typeface="Calibri"/>
                <a:sym typeface="Calibri"/>
              </a:rPr>
              <a:t>Creating a Video or Podcast</a:t>
            </a:r>
            <a:endParaRPr b="1" sz="4000">
              <a:solidFill>
                <a:srgbClr val="1F6566"/>
              </a:solidFill>
              <a:latin typeface="Ubuntu"/>
              <a:ea typeface="Ubuntu"/>
              <a:cs typeface="Ubuntu"/>
              <a:sym typeface="Ubuntu"/>
            </a:endParaRPr>
          </a:p>
        </p:txBody>
      </p:sp>
      <p:pic>
        <p:nvPicPr>
          <p:cNvPr id="208" name="Google Shape;208;p16"/>
          <p:cNvPicPr preferRelativeResize="0"/>
          <p:nvPr/>
        </p:nvPicPr>
        <p:blipFill rotWithShape="1">
          <a:blip r:embed="rId3">
            <a:alphaModFix/>
          </a:blip>
          <a:srcRect b="0" l="0" r="0" t="0"/>
          <a:stretch/>
        </p:blipFill>
        <p:spPr>
          <a:xfrm>
            <a:off x="8901250" y="-63400"/>
            <a:ext cx="3525898" cy="1983275"/>
          </a:xfrm>
          <a:prstGeom prst="rect">
            <a:avLst/>
          </a:prstGeom>
          <a:noFill/>
          <a:ln>
            <a:noFill/>
          </a:ln>
        </p:spPr>
      </p:pic>
      <p:pic>
        <p:nvPicPr>
          <p:cNvPr id="209" name="Google Shape;209;p16"/>
          <p:cNvPicPr preferRelativeResize="0"/>
          <p:nvPr/>
        </p:nvPicPr>
        <p:blipFill>
          <a:blip r:embed="rId4">
            <a:alphaModFix/>
          </a:blip>
          <a:stretch>
            <a:fillRect/>
          </a:stretch>
        </p:blipFill>
        <p:spPr>
          <a:xfrm>
            <a:off x="4206558" y="2205625"/>
            <a:ext cx="8936919" cy="4734650"/>
          </a:xfrm>
          <a:prstGeom prst="rect">
            <a:avLst/>
          </a:prstGeom>
          <a:noFill/>
          <a:ln>
            <a:noFill/>
          </a:ln>
        </p:spPr>
      </p:pic>
      <p:sp>
        <p:nvSpPr>
          <p:cNvPr id="210" name="Google Shape;210;p16"/>
          <p:cNvSpPr txBox="1"/>
          <p:nvPr/>
        </p:nvSpPr>
        <p:spPr>
          <a:xfrm>
            <a:off x="4391350" y="706850"/>
            <a:ext cx="4830300" cy="424800"/>
          </a:xfrm>
          <a:prstGeom prst="rect">
            <a:avLst/>
          </a:prstGeom>
          <a:noFill/>
          <a:ln>
            <a:noFill/>
          </a:ln>
        </p:spPr>
        <p:txBody>
          <a:bodyPr anchorCtr="0" anchor="t" bIns="45700" lIns="91425" spcFirstLastPara="1" rIns="91425" wrap="square" tIns="45700">
            <a:spAutoFit/>
          </a:bodyPr>
          <a:lstStyle/>
          <a:p>
            <a:pPr indent="0" lvl="0" marL="0" rtl="0" algn="r">
              <a:lnSpc>
                <a:spcPct val="90000"/>
              </a:lnSpc>
              <a:spcBef>
                <a:spcPts val="0"/>
              </a:spcBef>
              <a:spcAft>
                <a:spcPts val="0"/>
              </a:spcAft>
              <a:buClr>
                <a:schemeClr val="dk1"/>
              </a:buClr>
              <a:buSzPts val="1500"/>
              <a:buFont typeface="Arial"/>
              <a:buNone/>
            </a:pPr>
            <a:r>
              <a:rPr b="1" lang="de-DE" sz="1200">
                <a:solidFill>
                  <a:schemeClr val="dk2"/>
                </a:solidFill>
                <a:latin typeface="Calibri"/>
                <a:ea typeface="Calibri"/>
                <a:cs typeface="Calibri"/>
                <a:sym typeface="Calibri"/>
              </a:rPr>
              <a:t>4.&amp; 5. field&amp;sharing@venture</a:t>
            </a:r>
            <a:r>
              <a:rPr lang="de-DE" sz="1200">
                <a:solidFill>
                  <a:schemeClr val="dk2"/>
                </a:solidFill>
                <a:latin typeface="Calibri"/>
                <a:ea typeface="Calibri"/>
                <a:cs typeface="Calibri"/>
                <a:sym typeface="Calibri"/>
              </a:rPr>
              <a:t> your field mission &amp; celebration</a:t>
            </a:r>
            <a:endParaRPr b="1" sz="1200">
              <a:solidFill>
                <a:schemeClr val="dk2"/>
              </a:solidFill>
              <a:latin typeface="Calibri"/>
              <a:ea typeface="Calibri"/>
              <a:cs typeface="Calibri"/>
              <a:sym typeface="Calibri"/>
            </a:endParaRPr>
          </a:p>
          <a:p>
            <a:pPr indent="0" lvl="0" marL="0" rtl="0" algn="r">
              <a:lnSpc>
                <a:spcPct val="90000"/>
              </a:lnSpc>
              <a:spcBef>
                <a:spcPts val="0"/>
              </a:spcBef>
              <a:spcAft>
                <a:spcPts val="0"/>
              </a:spcAft>
              <a:buClr>
                <a:schemeClr val="dk1"/>
              </a:buClr>
              <a:buSzPts val="1500"/>
              <a:buFont typeface="Arial"/>
              <a:buNone/>
            </a:pPr>
            <a:r>
              <a:t/>
            </a:r>
            <a:endParaRPr b="1" sz="1200">
              <a:solidFill>
                <a:schemeClr val="dk2"/>
              </a:solidFill>
              <a:latin typeface="Calibri"/>
              <a:ea typeface="Calibri"/>
              <a:cs typeface="Calibri"/>
              <a:sym typeface="Calibri"/>
            </a:endParaRPr>
          </a:p>
        </p:txBody>
      </p:sp>
      <p:sp>
        <p:nvSpPr>
          <p:cNvPr id="211" name="Google Shape;211;p16"/>
          <p:cNvSpPr txBox="1"/>
          <p:nvPr/>
        </p:nvSpPr>
        <p:spPr>
          <a:xfrm>
            <a:off x="1010375" y="2286900"/>
            <a:ext cx="5802300" cy="1015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de-DE" sz="2000">
                <a:solidFill>
                  <a:schemeClr val="dk1"/>
                </a:solidFill>
                <a:latin typeface="Ubuntu"/>
                <a:ea typeface="Ubuntu"/>
                <a:cs typeface="Ubuntu"/>
                <a:sym typeface="Ubuntu"/>
              </a:rPr>
              <a:t>Now the technical part begins:</a:t>
            </a:r>
            <a:endParaRPr sz="2000">
              <a:solidFill>
                <a:schemeClr val="dk1"/>
              </a:solidFill>
              <a:latin typeface="Ubuntu"/>
              <a:ea typeface="Ubuntu"/>
              <a:cs typeface="Ubuntu"/>
              <a:sym typeface="Ubuntu"/>
            </a:endParaRPr>
          </a:p>
          <a:p>
            <a:pPr indent="0" lvl="0" marL="0" rtl="0" algn="l">
              <a:lnSpc>
                <a:spcPct val="115000"/>
              </a:lnSpc>
              <a:spcBef>
                <a:spcPts val="0"/>
              </a:spcBef>
              <a:spcAft>
                <a:spcPts val="0"/>
              </a:spcAft>
              <a:buNone/>
            </a:pPr>
            <a:r>
              <a:rPr lang="de-DE" sz="2000">
                <a:solidFill>
                  <a:schemeClr val="dk1"/>
                </a:solidFill>
                <a:latin typeface="Ubuntu"/>
                <a:ea typeface="Ubuntu"/>
                <a:cs typeface="Ubuntu"/>
                <a:sym typeface="Ubuntu"/>
              </a:rPr>
              <a:t>video cutting/editing or producing</a:t>
            </a:r>
            <a:br>
              <a:rPr lang="de-DE" sz="2000">
                <a:solidFill>
                  <a:schemeClr val="dk1"/>
                </a:solidFill>
                <a:latin typeface="Ubuntu"/>
                <a:ea typeface="Ubuntu"/>
                <a:cs typeface="Ubuntu"/>
                <a:sym typeface="Ubuntu"/>
              </a:rPr>
            </a:br>
            <a:r>
              <a:rPr lang="de-DE" sz="2000">
                <a:solidFill>
                  <a:schemeClr val="dk1"/>
                </a:solidFill>
                <a:latin typeface="Ubuntu"/>
                <a:ea typeface="Ubuntu"/>
                <a:cs typeface="Ubuntu"/>
                <a:sym typeface="Ubuntu"/>
              </a:rPr>
              <a:t>a podcast.</a:t>
            </a:r>
            <a:endParaRPr sz="2000">
              <a:solidFill>
                <a:schemeClr val="dk1"/>
              </a:solidFill>
              <a:latin typeface="Ubuntu"/>
              <a:ea typeface="Ubuntu"/>
              <a:cs typeface="Ubuntu"/>
              <a:sym typeface="Ubuntu"/>
            </a:endParaRPr>
          </a:p>
        </p:txBody>
      </p:sp>
      <p:sp>
        <p:nvSpPr>
          <p:cNvPr id="212" name="Google Shape;212;p16"/>
          <p:cNvSpPr txBox="1"/>
          <p:nvPr/>
        </p:nvSpPr>
        <p:spPr>
          <a:xfrm>
            <a:off x="974375" y="3679750"/>
            <a:ext cx="5874300" cy="13206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de-DE" sz="2600">
                <a:solidFill>
                  <a:schemeClr val="lt2"/>
                </a:solidFill>
                <a:latin typeface="Ubuntu Medium"/>
                <a:ea typeface="Ubuntu Medium"/>
                <a:cs typeface="Ubuntu Medium"/>
                <a:sym typeface="Ubuntu Medium"/>
              </a:rPr>
              <a:t>Go back to the</a:t>
            </a:r>
            <a:r>
              <a:rPr lang="de-DE" sz="2600">
                <a:solidFill>
                  <a:schemeClr val="dk1"/>
                </a:solidFill>
                <a:latin typeface="Ubuntu"/>
                <a:ea typeface="Ubuntu"/>
                <a:cs typeface="Ubuntu"/>
                <a:sym typeface="Ubuntu"/>
              </a:rPr>
              <a:t> </a:t>
            </a:r>
            <a:r>
              <a:rPr b="1" lang="de-DE" sz="2600" u="sng">
                <a:solidFill>
                  <a:schemeClr val="hlink"/>
                </a:solidFill>
                <a:latin typeface="Ubuntu"/>
                <a:ea typeface="Ubuntu"/>
                <a:cs typeface="Ubuntu"/>
                <a:sym typeface="Ubuntu"/>
                <a:hlinkClick r:id="rId5"/>
              </a:rPr>
              <a:t> tutorial</a:t>
            </a:r>
            <a:r>
              <a:rPr lang="de-DE" sz="2600">
                <a:solidFill>
                  <a:schemeClr val="dk1"/>
                </a:solidFill>
                <a:latin typeface="Ubuntu"/>
                <a:ea typeface="Ubuntu"/>
                <a:cs typeface="Ubuntu"/>
                <a:sym typeface="Ubuntu"/>
              </a:rPr>
              <a:t> </a:t>
            </a:r>
            <a:r>
              <a:rPr lang="de-DE" sz="2600">
                <a:solidFill>
                  <a:schemeClr val="lt2"/>
                </a:solidFill>
                <a:latin typeface="Ubuntu Medium"/>
                <a:ea typeface="Ubuntu Medium"/>
                <a:cs typeface="Ubuntu Medium"/>
                <a:sym typeface="Ubuntu Medium"/>
              </a:rPr>
              <a:t>in Module 3, and have fun creating your piece of art of storytelling!</a:t>
            </a:r>
            <a:endParaRPr sz="2600">
              <a:solidFill>
                <a:schemeClr val="lt2"/>
              </a:solidFill>
              <a:latin typeface="Ubuntu Medium"/>
              <a:ea typeface="Ubuntu Medium"/>
              <a:cs typeface="Ubuntu Medium"/>
              <a:sym typeface="Ubuntu Medium"/>
            </a:endParaRPr>
          </a:p>
        </p:txBody>
      </p:sp>
      <p:sp>
        <p:nvSpPr>
          <p:cNvPr id="213" name="Google Shape;213;p16"/>
          <p:cNvSpPr txBox="1"/>
          <p:nvPr/>
        </p:nvSpPr>
        <p:spPr>
          <a:xfrm>
            <a:off x="0" y="0"/>
            <a:ext cx="3000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DE" sz="900">
                <a:solidFill>
                  <a:srgbClr val="333333"/>
                </a:solidFill>
                <a:highlight>
                  <a:srgbClr val="FFFFFF"/>
                </a:highlight>
              </a:rPr>
              <a:t>mookie@forum-via.org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7"/>
          <p:cNvSpPr/>
          <p:nvPr/>
        </p:nvSpPr>
        <p:spPr>
          <a:xfrm>
            <a:off x="540000" y="540000"/>
            <a:ext cx="11112000" cy="5778000"/>
          </a:xfrm>
          <a:prstGeom prst="roundRect">
            <a:avLst>
              <a:gd fmla="val 7810"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20" name="Google Shape;220;p17"/>
          <p:cNvSpPr txBox="1"/>
          <p:nvPr/>
        </p:nvSpPr>
        <p:spPr>
          <a:xfrm>
            <a:off x="1010377" y="1499125"/>
            <a:ext cx="5964000" cy="11082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rgbClr val="000000"/>
              </a:buClr>
              <a:buSzPts val="4000"/>
              <a:buFont typeface="Arial"/>
              <a:buNone/>
            </a:pPr>
            <a:r>
              <a:rPr b="1" lang="de-DE" sz="4000">
                <a:solidFill>
                  <a:srgbClr val="1F6566"/>
                </a:solidFill>
                <a:latin typeface="Calibri"/>
                <a:ea typeface="Calibri"/>
                <a:cs typeface="Calibri"/>
                <a:sym typeface="Calibri"/>
              </a:rPr>
              <a:t>Show your creation &amp;</a:t>
            </a:r>
            <a:br>
              <a:rPr b="1" lang="de-DE" sz="4000">
                <a:solidFill>
                  <a:srgbClr val="1F6566"/>
                </a:solidFill>
                <a:latin typeface="Calibri"/>
                <a:ea typeface="Calibri"/>
                <a:cs typeface="Calibri"/>
                <a:sym typeface="Calibri"/>
              </a:rPr>
            </a:br>
            <a:r>
              <a:rPr b="1" lang="de-DE" sz="4000">
                <a:solidFill>
                  <a:srgbClr val="1F6566"/>
                </a:solidFill>
                <a:latin typeface="Calibri"/>
                <a:ea typeface="Calibri"/>
                <a:cs typeface="Calibri"/>
                <a:sym typeface="Calibri"/>
              </a:rPr>
              <a:t>	Share your story!</a:t>
            </a:r>
            <a:endParaRPr b="1" sz="4000">
              <a:solidFill>
                <a:srgbClr val="1F6566"/>
              </a:solidFill>
              <a:latin typeface="Ubuntu"/>
              <a:ea typeface="Ubuntu"/>
              <a:cs typeface="Ubuntu"/>
              <a:sym typeface="Ubuntu"/>
            </a:endParaRPr>
          </a:p>
        </p:txBody>
      </p:sp>
      <p:pic>
        <p:nvPicPr>
          <p:cNvPr id="221" name="Google Shape;221;p17"/>
          <p:cNvPicPr preferRelativeResize="0"/>
          <p:nvPr/>
        </p:nvPicPr>
        <p:blipFill rotWithShape="1">
          <a:blip r:embed="rId3">
            <a:alphaModFix/>
          </a:blip>
          <a:srcRect b="0" l="0" r="0" t="0"/>
          <a:stretch/>
        </p:blipFill>
        <p:spPr>
          <a:xfrm>
            <a:off x="8901250" y="-63400"/>
            <a:ext cx="3525898" cy="1983275"/>
          </a:xfrm>
          <a:prstGeom prst="rect">
            <a:avLst/>
          </a:prstGeom>
          <a:noFill/>
          <a:ln>
            <a:noFill/>
          </a:ln>
        </p:spPr>
      </p:pic>
      <p:sp>
        <p:nvSpPr>
          <p:cNvPr id="222" name="Google Shape;222;p17"/>
          <p:cNvSpPr txBox="1"/>
          <p:nvPr/>
        </p:nvSpPr>
        <p:spPr>
          <a:xfrm>
            <a:off x="4391350" y="706850"/>
            <a:ext cx="4830300" cy="424800"/>
          </a:xfrm>
          <a:prstGeom prst="rect">
            <a:avLst/>
          </a:prstGeom>
          <a:noFill/>
          <a:ln>
            <a:noFill/>
          </a:ln>
        </p:spPr>
        <p:txBody>
          <a:bodyPr anchorCtr="0" anchor="t" bIns="45700" lIns="91425" spcFirstLastPara="1" rIns="91425" wrap="square" tIns="45700">
            <a:spAutoFit/>
          </a:bodyPr>
          <a:lstStyle/>
          <a:p>
            <a:pPr indent="0" lvl="0" marL="0" rtl="0" algn="r">
              <a:lnSpc>
                <a:spcPct val="90000"/>
              </a:lnSpc>
              <a:spcBef>
                <a:spcPts val="0"/>
              </a:spcBef>
              <a:spcAft>
                <a:spcPts val="0"/>
              </a:spcAft>
              <a:buClr>
                <a:schemeClr val="dk1"/>
              </a:buClr>
              <a:buSzPts val="1500"/>
              <a:buFont typeface="Arial"/>
              <a:buNone/>
            </a:pPr>
            <a:r>
              <a:rPr b="1" lang="de-DE" sz="1200">
                <a:solidFill>
                  <a:schemeClr val="dk2"/>
                </a:solidFill>
                <a:latin typeface="Calibri"/>
                <a:ea typeface="Calibri"/>
                <a:cs typeface="Calibri"/>
                <a:sym typeface="Calibri"/>
              </a:rPr>
              <a:t>4.&amp; 5. field&amp;sharing@venture</a:t>
            </a:r>
            <a:r>
              <a:rPr lang="de-DE" sz="1200">
                <a:solidFill>
                  <a:schemeClr val="dk2"/>
                </a:solidFill>
                <a:latin typeface="Calibri"/>
                <a:ea typeface="Calibri"/>
                <a:cs typeface="Calibri"/>
                <a:sym typeface="Calibri"/>
              </a:rPr>
              <a:t> your field mission &amp; celebration</a:t>
            </a:r>
            <a:endParaRPr b="1" sz="1200">
              <a:solidFill>
                <a:schemeClr val="dk2"/>
              </a:solidFill>
              <a:latin typeface="Calibri"/>
              <a:ea typeface="Calibri"/>
              <a:cs typeface="Calibri"/>
              <a:sym typeface="Calibri"/>
            </a:endParaRPr>
          </a:p>
          <a:p>
            <a:pPr indent="0" lvl="0" marL="0" rtl="0" algn="r">
              <a:lnSpc>
                <a:spcPct val="90000"/>
              </a:lnSpc>
              <a:spcBef>
                <a:spcPts val="0"/>
              </a:spcBef>
              <a:spcAft>
                <a:spcPts val="0"/>
              </a:spcAft>
              <a:buClr>
                <a:schemeClr val="dk1"/>
              </a:buClr>
              <a:buSzPts val="1500"/>
              <a:buFont typeface="Arial"/>
              <a:buNone/>
            </a:pPr>
            <a:r>
              <a:t/>
            </a:r>
            <a:endParaRPr b="1" sz="1200">
              <a:solidFill>
                <a:schemeClr val="dk2"/>
              </a:solidFill>
              <a:latin typeface="Calibri"/>
              <a:ea typeface="Calibri"/>
              <a:cs typeface="Calibri"/>
              <a:sym typeface="Calibri"/>
            </a:endParaRPr>
          </a:p>
        </p:txBody>
      </p:sp>
      <p:sp>
        <p:nvSpPr>
          <p:cNvPr id="223" name="Google Shape;223;p17"/>
          <p:cNvSpPr txBox="1"/>
          <p:nvPr/>
        </p:nvSpPr>
        <p:spPr>
          <a:xfrm>
            <a:off x="1010375" y="2928938"/>
            <a:ext cx="5802300" cy="307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t/>
            </a:r>
            <a:endParaRPr sz="2000">
              <a:solidFill>
                <a:schemeClr val="dk1"/>
              </a:solidFill>
              <a:latin typeface="Ubuntu"/>
              <a:ea typeface="Ubuntu"/>
              <a:cs typeface="Ubuntu"/>
              <a:sym typeface="Ubuntu"/>
            </a:endParaRPr>
          </a:p>
        </p:txBody>
      </p:sp>
      <p:sp>
        <p:nvSpPr>
          <p:cNvPr id="224" name="Google Shape;224;p17"/>
          <p:cNvSpPr txBox="1"/>
          <p:nvPr/>
        </p:nvSpPr>
        <p:spPr>
          <a:xfrm>
            <a:off x="1100075" y="2885400"/>
            <a:ext cx="5874300" cy="3001500"/>
          </a:xfrm>
          <a:prstGeom prst="rect">
            <a:avLst/>
          </a:prstGeom>
          <a:noFill/>
          <a:ln>
            <a:noFill/>
          </a:ln>
        </p:spPr>
        <p:txBody>
          <a:bodyPr anchorCtr="0" anchor="t" bIns="0" lIns="0" spcFirstLastPara="1" rIns="0" wrap="square" tIns="0">
            <a:spAutoFit/>
          </a:bodyPr>
          <a:lstStyle/>
          <a:p>
            <a:pPr indent="-355600" lvl="0" marL="457200" rtl="0" algn="l">
              <a:lnSpc>
                <a:spcPct val="95000"/>
              </a:lnSpc>
              <a:spcBef>
                <a:spcPts val="0"/>
              </a:spcBef>
              <a:spcAft>
                <a:spcPts val="0"/>
              </a:spcAft>
              <a:buSzPts val="2000"/>
              <a:buFont typeface="Ubuntu"/>
              <a:buChar char="●"/>
            </a:pPr>
            <a:r>
              <a:rPr lang="de-DE" sz="2000">
                <a:latin typeface="Ubuntu"/>
                <a:ea typeface="Ubuntu"/>
                <a:cs typeface="Ubuntu"/>
                <a:sym typeface="Ubuntu"/>
              </a:rPr>
              <a:t>You can share it  with your classmates, your school or your partner school (offline or online), depending on your possibilities. </a:t>
            </a:r>
            <a:endParaRPr sz="2000">
              <a:latin typeface="Ubuntu"/>
              <a:ea typeface="Ubuntu"/>
              <a:cs typeface="Ubuntu"/>
              <a:sym typeface="Ubuntu"/>
            </a:endParaRPr>
          </a:p>
          <a:p>
            <a:pPr indent="-355600" lvl="0" marL="457200" rtl="0" algn="l">
              <a:lnSpc>
                <a:spcPct val="95000"/>
              </a:lnSpc>
              <a:spcBef>
                <a:spcPts val="0"/>
              </a:spcBef>
              <a:spcAft>
                <a:spcPts val="0"/>
              </a:spcAft>
              <a:buSzPts val="2000"/>
              <a:buFont typeface="Ubuntu"/>
              <a:buChar char="●"/>
            </a:pPr>
            <a:r>
              <a:rPr lang="de-DE" sz="2000">
                <a:latin typeface="Ubuntu"/>
                <a:ea typeface="Ubuntu"/>
                <a:cs typeface="Ubuntu"/>
                <a:sym typeface="Ubuntu"/>
              </a:rPr>
              <a:t>You can also get creative how you want to share your creation and your story elsewhere:</a:t>
            </a:r>
            <a:endParaRPr sz="2000">
              <a:latin typeface="Ubuntu"/>
              <a:ea typeface="Ubuntu"/>
              <a:cs typeface="Ubuntu"/>
              <a:sym typeface="Ubuntu"/>
            </a:endParaRPr>
          </a:p>
          <a:p>
            <a:pPr indent="-355600" lvl="0" marL="457200" rtl="0" algn="l">
              <a:lnSpc>
                <a:spcPct val="95000"/>
              </a:lnSpc>
              <a:spcBef>
                <a:spcPts val="0"/>
              </a:spcBef>
              <a:spcAft>
                <a:spcPts val="0"/>
              </a:spcAft>
              <a:buSzPts val="2000"/>
              <a:buFont typeface="Ubuntu"/>
              <a:buChar char="●"/>
            </a:pPr>
            <a:r>
              <a:rPr lang="de-DE" sz="2000">
                <a:latin typeface="Ubuntu"/>
                <a:ea typeface="Ubuntu"/>
                <a:cs typeface="Ubuntu"/>
                <a:sym typeface="Ubuntu"/>
              </a:rPr>
              <a:t>Via organising a </a:t>
            </a:r>
            <a:r>
              <a:rPr lang="de-DE" sz="2000" u="sng">
                <a:solidFill>
                  <a:schemeClr val="hlink"/>
                </a:solidFill>
                <a:latin typeface="Ubuntu"/>
                <a:ea typeface="Ubuntu"/>
                <a:cs typeface="Ubuntu"/>
                <a:sym typeface="Ubuntu"/>
                <a:hlinkClick r:id="rId4"/>
              </a:rPr>
              <a:t>Press conference</a:t>
            </a:r>
            <a:r>
              <a:rPr lang="de-DE" sz="2000" u="sng">
                <a:latin typeface="Ubuntu"/>
                <a:ea typeface="Ubuntu"/>
                <a:cs typeface="Ubuntu"/>
                <a:sym typeface="Ubuntu"/>
              </a:rPr>
              <a:t>, </a:t>
            </a:r>
            <a:r>
              <a:rPr lang="de-DE" sz="2000">
                <a:latin typeface="Ubuntu"/>
                <a:ea typeface="Ubuntu"/>
                <a:cs typeface="Ubuntu"/>
                <a:sym typeface="Ubuntu"/>
              </a:rPr>
              <a:t> or a </a:t>
            </a:r>
            <a:r>
              <a:rPr lang="de-DE" sz="2000" u="sng">
                <a:solidFill>
                  <a:schemeClr val="hlink"/>
                </a:solidFill>
                <a:latin typeface="Ubuntu"/>
                <a:ea typeface="Ubuntu"/>
                <a:cs typeface="Ubuntu"/>
                <a:sym typeface="Ubuntu"/>
                <a:hlinkClick r:id="rId5"/>
              </a:rPr>
              <a:t>pop-up exhibition</a:t>
            </a:r>
            <a:r>
              <a:rPr lang="de-DE" sz="2000">
                <a:latin typeface="Ubuntu"/>
                <a:ea typeface="Ubuntu"/>
                <a:cs typeface="Ubuntu"/>
                <a:sym typeface="Ubuntu"/>
              </a:rPr>
              <a:t> or </a:t>
            </a:r>
            <a:r>
              <a:rPr lang="de-DE" sz="2000">
                <a:latin typeface="Ubuntu"/>
                <a:ea typeface="Ubuntu"/>
                <a:cs typeface="Ubuntu"/>
                <a:sym typeface="Ubuntu"/>
              </a:rPr>
              <a:t>writing</a:t>
            </a:r>
            <a:r>
              <a:rPr lang="de-DE" sz="2000" u="sng">
                <a:latin typeface="Ubuntu"/>
                <a:ea typeface="Ubuntu"/>
                <a:cs typeface="Ubuntu"/>
                <a:sym typeface="Ubuntu"/>
              </a:rPr>
              <a:t> </a:t>
            </a:r>
            <a:r>
              <a:rPr lang="de-DE" sz="2000" u="sng">
                <a:solidFill>
                  <a:schemeClr val="hlink"/>
                </a:solidFill>
                <a:latin typeface="Ubuntu"/>
                <a:ea typeface="Ubuntu"/>
                <a:cs typeface="Ubuntu"/>
                <a:sym typeface="Ubuntu"/>
                <a:hlinkClick r:id="rId6"/>
              </a:rPr>
              <a:t>Articles for your local Newspaper</a:t>
            </a:r>
            <a:endParaRPr sz="2000" u="sng">
              <a:latin typeface="Ubuntu"/>
              <a:ea typeface="Ubuntu"/>
              <a:cs typeface="Ubuntu"/>
              <a:sym typeface="Ubuntu"/>
            </a:endParaRPr>
          </a:p>
          <a:p>
            <a:pPr indent="-355600" lvl="0" marL="457200" rtl="0" algn="l">
              <a:lnSpc>
                <a:spcPct val="115000"/>
              </a:lnSpc>
              <a:spcBef>
                <a:spcPts val="0"/>
              </a:spcBef>
              <a:spcAft>
                <a:spcPts val="0"/>
              </a:spcAft>
              <a:buSzPts val="2000"/>
              <a:buFont typeface="Ubuntu"/>
              <a:buChar char="●"/>
            </a:pPr>
            <a:r>
              <a:rPr lang="de-DE" sz="2000">
                <a:latin typeface="Ubuntu"/>
                <a:ea typeface="Ubuntu"/>
                <a:cs typeface="Ubuntu"/>
                <a:sym typeface="Ubuntu"/>
              </a:rPr>
              <a:t>Via stories, reels, posts on your social Media</a:t>
            </a:r>
            <a:endParaRPr sz="2000">
              <a:latin typeface="Ubuntu"/>
              <a:ea typeface="Ubuntu"/>
              <a:cs typeface="Ubuntu"/>
              <a:sym typeface="Ubuntu"/>
            </a:endParaRPr>
          </a:p>
          <a:p>
            <a:pPr indent="0" lvl="0" marL="0" rtl="0" algn="l">
              <a:lnSpc>
                <a:spcPct val="115000"/>
              </a:lnSpc>
              <a:spcBef>
                <a:spcPts val="0"/>
              </a:spcBef>
              <a:spcAft>
                <a:spcPts val="0"/>
              </a:spcAft>
              <a:buNone/>
            </a:pPr>
            <a:r>
              <a:t/>
            </a:r>
            <a:endParaRPr sz="2000">
              <a:solidFill>
                <a:schemeClr val="lt2"/>
              </a:solidFill>
              <a:latin typeface="Ubuntu"/>
              <a:ea typeface="Ubuntu"/>
              <a:cs typeface="Ubuntu"/>
              <a:sym typeface="Ubuntu"/>
            </a:endParaRPr>
          </a:p>
        </p:txBody>
      </p:sp>
      <p:sp>
        <p:nvSpPr>
          <p:cNvPr id="225" name="Google Shape;225;p17"/>
          <p:cNvSpPr txBox="1"/>
          <p:nvPr/>
        </p:nvSpPr>
        <p:spPr>
          <a:xfrm>
            <a:off x="0" y="0"/>
            <a:ext cx="3000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DE" sz="900">
                <a:solidFill>
                  <a:srgbClr val="333333"/>
                </a:solidFill>
                <a:highlight>
                  <a:srgbClr val="FFFFFF"/>
                </a:highlight>
              </a:rPr>
              <a:t>mookie@forum-via.org</a:t>
            </a:r>
            <a:endParaRPr/>
          </a:p>
        </p:txBody>
      </p:sp>
      <p:pic>
        <p:nvPicPr>
          <p:cNvPr id="226" name="Google Shape;226;p17"/>
          <p:cNvPicPr preferRelativeResize="0"/>
          <p:nvPr/>
        </p:nvPicPr>
        <p:blipFill rotWithShape="1">
          <a:blip r:embed="rId7">
            <a:alphaModFix/>
          </a:blip>
          <a:srcRect b="4832" l="4533" r="7786" t="4841"/>
          <a:stretch/>
        </p:blipFill>
        <p:spPr>
          <a:xfrm>
            <a:off x="7514100" y="3126075"/>
            <a:ext cx="4830300" cy="37319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8"/>
          <p:cNvSpPr/>
          <p:nvPr/>
        </p:nvSpPr>
        <p:spPr>
          <a:xfrm>
            <a:off x="540000" y="540000"/>
            <a:ext cx="11112000" cy="5778000"/>
          </a:xfrm>
          <a:prstGeom prst="roundRect">
            <a:avLst>
              <a:gd fmla="val 7810"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33" name="Google Shape;233;p18"/>
          <p:cNvSpPr txBox="1"/>
          <p:nvPr/>
        </p:nvSpPr>
        <p:spPr>
          <a:xfrm>
            <a:off x="1010377" y="1499125"/>
            <a:ext cx="5964000" cy="11082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rgbClr val="000000"/>
              </a:buClr>
              <a:buSzPts val="4000"/>
              <a:buFont typeface="Arial"/>
              <a:buNone/>
            </a:pPr>
            <a:r>
              <a:rPr b="1" lang="de-DE" sz="4000">
                <a:solidFill>
                  <a:srgbClr val="1F6566"/>
                </a:solidFill>
                <a:latin typeface="Calibri"/>
                <a:ea typeface="Calibri"/>
                <a:cs typeface="Calibri"/>
                <a:sym typeface="Calibri"/>
              </a:rPr>
              <a:t>Get your </a:t>
            </a:r>
            <a:r>
              <a:rPr b="1" lang="de-DE" sz="4000" u="sng">
                <a:solidFill>
                  <a:schemeClr val="hlink"/>
                </a:solidFill>
                <a:latin typeface="Calibri"/>
                <a:ea typeface="Calibri"/>
                <a:cs typeface="Calibri"/>
                <a:sym typeface="Calibri"/>
                <a:hlinkClick r:id="rId3"/>
              </a:rPr>
              <a:t>Certificate</a:t>
            </a:r>
            <a:r>
              <a:rPr b="1" lang="de-DE" sz="4000">
                <a:solidFill>
                  <a:srgbClr val="1F6566"/>
                </a:solidFill>
                <a:latin typeface="Calibri"/>
                <a:ea typeface="Calibri"/>
                <a:cs typeface="Calibri"/>
                <a:sym typeface="Calibri"/>
              </a:rPr>
              <a:t> from your teacher!</a:t>
            </a:r>
            <a:endParaRPr b="1" sz="4000">
              <a:solidFill>
                <a:srgbClr val="1F6566"/>
              </a:solidFill>
              <a:latin typeface="Ubuntu"/>
              <a:ea typeface="Ubuntu"/>
              <a:cs typeface="Ubuntu"/>
              <a:sym typeface="Ubuntu"/>
            </a:endParaRPr>
          </a:p>
        </p:txBody>
      </p:sp>
      <p:pic>
        <p:nvPicPr>
          <p:cNvPr id="234" name="Google Shape;234;p18"/>
          <p:cNvPicPr preferRelativeResize="0"/>
          <p:nvPr/>
        </p:nvPicPr>
        <p:blipFill rotWithShape="1">
          <a:blip r:embed="rId4">
            <a:alphaModFix/>
          </a:blip>
          <a:srcRect b="0" l="0" r="0" t="0"/>
          <a:stretch/>
        </p:blipFill>
        <p:spPr>
          <a:xfrm>
            <a:off x="8901250" y="-63400"/>
            <a:ext cx="3525898" cy="1983275"/>
          </a:xfrm>
          <a:prstGeom prst="rect">
            <a:avLst/>
          </a:prstGeom>
          <a:noFill/>
          <a:ln>
            <a:noFill/>
          </a:ln>
        </p:spPr>
      </p:pic>
      <p:sp>
        <p:nvSpPr>
          <p:cNvPr id="235" name="Google Shape;235;p18"/>
          <p:cNvSpPr txBox="1"/>
          <p:nvPr/>
        </p:nvSpPr>
        <p:spPr>
          <a:xfrm>
            <a:off x="4391350" y="706850"/>
            <a:ext cx="4830300" cy="424800"/>
          </a:xfrm>
          <a:prstGeom prst="rect">
            <a:avLst/>
          </a:prstGeom>
          <a:noFill/>
          <a:ln>
            <a:noFill/>
          </a:ln>
        </p:spPr>
        <p:txBody>
          <a:bodyPr anchorCtr="0" anchor="t" bIns="45700" lIns="91425" spcFirstLastPara="1" rIns="91425" wrap="square" tIns="45700">
            <a:spAutoFit/>
          </a:bodyPr>
          <a:lstStyle/>
          <a:p>
            <a:pPr indent="0" lvl="0" marL="0" rtl="0" algn="r">
              <a:lnSpc>
                <a:spcPct val="90000"/>
              </a:lnSpc>
              <a:spcBef>
                <a:spcPts val="0"/>
              </a:spcBef>
              <a:spcAft>
                <a:spcPts val="0"/>
              </a:spcAft>
              <a:buClr>
                <a:schemeClr val="dk1"/>
              </a:buClr>
              <a:buSzPts val="1500"/>
              <a:buFont typeface="Arial"/>
              <a:buNone/>
            </a:pPr>
            <a:r>
              <a:rPr b="1" lang="de-DE" sz="1200">
                <a:solidFill>
                  <a:schemeClr val="dk2"/>
                </a:solidFill>
                <a:latin typeface="Calibri"/>
                <a:ea typeface="Calibri"/>
                <a:cs typeface="Calibri"/>
                <a:sym typeface="Calibri"/>
              </a:rPr>
              <a:t>4. &amp; </a:t>
            </a:r>
            <a:r>
              <a:rPr b="1" lang="de-DE" sz="1200">
                <a:solidFill>
                  <a:schemeClr val="dk2"/>
                </a:solidFill>
                <a:latin typeface="Calibri"/>
                <a:ea typeface="Calibri"/>
                <a:cs typeface="Calibri"/>
                <a:sym typeface="Calibri"/>
              </a:rPr>
              <a:t>5. field&amp;sharing@venture</a:t>
            </a:r>
            <a:r>
              <a:rPr lang="de-DE" sz="1200">
                <a:solidFill>
                  <a:schemeClr val="dk2"/>
                </a:solidFill>
                <a:latin typeface="Calibri"/>
                <a:ea typeface="Calibri"/>
                <a:cs typeface="Calibri"/>
                <a:sym typeface="Calibri"/>
              </a:rPr>
              <a:t> your field mission &amp; celebration</a:t>
            </a:r>
            <a:endParaRPr b="1" sz="1200">
              <a:solidFill>
                <a:schemeClr val="dk2"/>
              </a:solidFill>
              <a:latin typeface="Calibri"/>
              <a:ea typeface="Calibri"/>
              <a:cs typeface="Calibri"/>
              <a:sym typeface="Calibri"/>
            </a:endParaRPr>
          </a:p>
          <a:p>
            <a:pPr indent="0" lvl="0" marL="0" rtl="0" algn="r">
              <a:lnSpc>
                <a:spcPct val="90000"/>
              </a:lnSpc>
              <a:spcBef>
                <a:spcPts val="0"/>
              </a:spcBef>
              <a:spcAft>
                <a:spcPts val="0"/>
              </a:spcAft>
              <a:buClr>
                <a:schemeClr val="dk1"/>
              </a:buClr>
              <a:buSzPts val="1500"/>
              <a:buFont typeface="Arial"/>
              <a:buNone/>
            </a:pPr>
            <a:r>
              <a:t/>
            </a:r>
            <a:endParaRPr b="1" sz="1200">
              <a:solidFill>
                <a:schemeClr val="dk2"/>
              </a:solidFill>
              <a:latin typeface="Calibri"/>
              <a:ea typeface="Calibri"/>
              <a:cs typeface="Calibri"/>
              <a:sym typeface="Calibri"/>
            </a:endParaRPr>
          </a:p>
        </p:txBody>
      </p:sp>
      <p:sp>
        <p:nvSpPr>
          <p:cNvPr id="236" name="Google Shape;236;p18"/>
          <p:cNvSpPr txBox="1"/>
          <p:nvPr/>
        </p:nvSpPr>
        <p:spPr>
          <a:xfrm>
            <a:off x="1010375" y="2928938"/>
            <a:ext cx="5802300" cy="307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t/>
            </a:r>
            <a:endParaRPr sz="2000">
              <a:solidFill>
                <a:schemeClr val="dk1"/>
              </a:solidFill>
              <a:latin typeface="Ubuntu"/>
              <a:ea typeface="Ubuntu"/>
              <a:cs typeface="Ubuntu"/>
              <a:sym typeface="Ubuntu"/>
            </a:endParaRPr>
          </a:p>
        </p:txBody>
      </p:sp>
      <p:sp>
        <p:nvSpPr>
          <p:cNvPr id="237" name="Google Shape;237;p18"/>
          <p:cNvSpPr txBox="1"/>
          <p:nvPr/>
        </p:nvSpPr>
        <p:spPr>
          <a:xfrm>
            <a:off x="1100075" y="2885400"/>
            <a:ext cx="5964000" cy="29400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1200"/>
              </a:spcBef>
              <a:spcAft>
                <a:spcPts val="0"/>
              </a:spcAft>
              <a:buClr>
                <a:schemeClr val="dk1"/>
              </a:buClr>
              <a:buSzPts val="1100"/>
              <a:buFont typeface="Arial"/>
              <a:buNone/>
            </a:pPr>
            <a:r>
              <a:rPr lang="de-DE" sz="2000">
                <a:latin typeface="Ubuntu"/>
                <a:ea typeface="Ubuntu"/>
                <a:cs typeface="Ubuntu"/>
                <a:sym typeface="Ubuntu"/>
              </a:rPr>
              <a:t>..and celebrate successfully completing the Clim@venture Program and therefore having mastered valuable capabilities and skills to co-create a sustainable future and contribute to the 1.5 climate goals of the Paris agreement as an active European citizen.</a:t>
            </a:r>
            <a:endParaRPr sz="1100">
              <a:solidFill>
                <a:schemeClr val="dk1"/>
              </a:solidFill>
            </a:endParaRPr>
          </a:p>
          <a:p>
            <a:pPr indent="0" lvl="0" marL="0" rtl="0" algn="l">
              <a:lnSpc>
                <a:spcPct val="115000"/>
              </a:lnSpc>
              <a:spcBef>
                <a:spcPts val="1200"/>
              </a:spcBef>
              <a:spcAft>
                <a:spcPts val="0"/>
              </a:spcAft>
              <a:buNone/>
            </a:pPr>
            <a:r>
              <a:t/>
            </a:r>
            <a:endParaRPr sz="2000">
              <a:latin typeface="Ubuntu"/>
              <a:ea typeface="Ubuntu"/>
              <a:cs typeface="Ubuntu"/>
              <a:sym typeface="Ubuntu"/>
            </a:endParaRPr>
          </a:p>
          <a:p>
            <a:pPr indent="0" lvl="0" marL="0" rtl="0" algn="l">
              <a:lnSpc>
                <a:spcPct val="115000"/>
              </a:lnSpc>
              <a:spcBef>
                <a:spcPts val="0"/>
              </a:spcBef>
              <a:spcAft>
                <a:spcPts val="0"/>
              </a:spcAft>
              <a:buNone/>
            </a:pPr>
            <a:r>
              <a:t/>
            </a:r>
            <a:endParaRPr sz="2000">
              <a:solidFill>
                <a:schemeClr val="lt2"/>
              </a:solidFill>
              <a:latin typeface="Ubuntu"/>
              <a:ea typeface="Ubuntu"/>
              <a:cs typeface="Ubuntu"/>
              <a:sym typeface="Ubuntu"/>
            </a:endParaRPr>
          </a:p>
        </p:txBody>
      </p:sp>
      <p:sp>
        <p:nvSpPr>
          <p:cNvPr id="238" name="Google Shape;238;p18"/>
          <p:cNvSpPr txBox="1"/>
          <p:nvPr/>
        </p:nvSpPr>
        <p:spPr>
          <a:xfrm>
            <a:off x="0" y="0"/>
            <a:ext cx="3000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DE" sz="900">
                <a:solidFill>
                  <a:srgbClr val="333333"/>
                </a:solidFill>
                <a:highlight>
                  <a:srgbClr val="FFFFFF"/>
                </a:highlight>
              </a:rPr>
              <a:t>mookie@forum-via.org</a:t>
            </a:r>
            <a:endParaRPr/>
          </a:p>
        </p:txBody>
      </p:sp>
      <p:pic>
        <p:nvPicPr>
          <p:cNvPr id="239" name="Google Shape;239;p18"/>
          <p:cNvPicPr preferRelativeResize="0"/>
          <p:nvPr/>
        </p:nvPicPr>
        <p:blipFill rotWithShape="1">
          <a:blip r:embed="rId5">
            <a:alphaModFix/>
          </a:blip>
          <a:srcRect b="11345" l="8979" r="6231" t="5293"/>
          <a:stretch/>
        </p:blipFill>
        <p:spPr>
          <a:xfrm>
            <a:off x="7611225" y="2347700"/>
            <a:ext cx="4038075" cy="3970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9"/>
          <p:cNvSpPr/>
          <p:nvPr/>
        </p:nvSpPr>
        <p:spPr>
          <a:xfrm>
            <a:off x="540000" y="540000"/>
            <a:ext cx="11112000" cy="5778000"/>
          </a:xfrm>
          <a:prstGeom prst="roundRect">
            <a:avLst>
              <a:gd fmla="val 7810"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246" name="Google Shape;246;p19"/>
          <p:cNvPicPr preferRelativeResize="0"/>
          <p:nvPr/>
        </p:nvPicPr>
        <p:blipFill rotWithShape="1">
          <a:blip r:embed="rId3">
            <a:alphaModFix/>
          </a:blip>
          <a:srcRect b="0" l="0" r="0" t="0"/>
          <a:stretch/>
        </p:blipFill>
        <p:spPr>
          <a:xfrm>
            <a:off x="8901250" y="-63400"/>
            <a:ext cx="3525898" cy="1983275"/>
          </a:xfrm>
          <a:prstGeom prst="rect">
            <a:avLst/>
          </a:prstGeom>
          <a:noFill/>
          <a:ln>
            <a:noFill/>
          </a:ln>
        </p:spPr>
      </p:pic>
      <p:sp>
        <p:nvSpPr>
          <p:cNvPr id="247" name="Google Shape;247;p19"/>
          <p:cNvSpPr txBox="1"/>
          <p:nvPr/>
        </p:nvSpPr>
        <p:spPr>
          <a:xfrm>
            <a:off x="4391350" y="706850"/>
            <a:ext cx="4830300" cy="424800"/>
          </a:xfrm>
          <a:prstGeom prst="rect">
            <a:avLst/>
          </a:prstGeom>
          <a:noFill/>
          <a:ln>
            <a:noFill/>
          </a:ln>
        </p:spPr>
        <p:txBody>
          <a:bodyPr anchorCtr="0" anchor="t" bIns="45700" lIns="91425" spcFirstLastPara="1" rIns="91425" wrap="square" tIns="45700">
            <a:spAutoFit/>
          </a:bodyPr>
          <a:lstStyle/>
          <a:p>
            <a:pPr indent="0" lvl="0" marL="0" rtl="0" algn="r">
              <a:lnSpc>
                <a:spcPct val="90000"/>
              </a:lnSpc>
              <a:spcBef>
                <a:spcPts val="0"/>
              </a:spcBef>
              <a:spcAft>
                <a:spcPts val="0"/>
              </a:spcAft>
              <a:buClr>
                <a:schemeClr val="dk1"/>
              </a:buClr>
              <a:buSzPts val="1500"/>
              <a:buFont typeface="Arial"/>
              <a:buNone/>
            </a:pPr>
            <a:r>
              <a:rPr b="1" lang="de-DE" sz="1200">
                <a:solidFill>
                  <a:schemeClr val="dk2"/>
                </a:solidFill>
                <a:latin typeface="Calibri"/>
                <a:ea typeface="Calibri"/>
                <a:cs typeface="Calibri"/>
                <a:sym typeface="Calibri"/>
              </a:rPr>
              <a:t>4.&amp; 5. field&amp;sharing@venture</a:t>
            </a:r>
            <a:r>
              <a:rPr lang="de-DE" sz="1200">
                <a:solidFill>
                  <a:schemeClr val="dk2"/>
                </a:solidFill>
                <a:latin typeface="Calibri"/>
                <a:ea typeface="Calibri"/>
                <a:cs typeface="Calibri"/>
                <a:sym typeface="Calibri"/>
              </a:rPr>
              <a:t> your field mission &amp; celebration</a:t>
            </a:r>
            <a:endParaRPr b="1" sz="1200">
              <a:solidFill>
                <a:schemeClr val="dk2"/>
              </a:solidFill>
              <a:latin typeface="Calibri"/>
              <a:ea typeface="Calibri"/>
              <a:cs typeface="Calibri"/>
              <a:sym typeface="Calibri"/>
            </a:endParaRPr>
          </a:p>
          <a:p>
            <a:pPr indent="0" lvl="0" marL="0" marR="0" rtl="0" algn="r">
              <a:lnSpc>
                <a:spcPct val="90000"/>
              </a:lnSpc>
              <a:spcBef>
                <a:spcPts val="0"/>
              </a:spcBef>
              <a:spcAft>
                <a:spcPts val="0"/>
              </a:spcAft>
              <a:buClr>
                <a:srgbClr val="000000"/>
              </a:buClr>
              <a:buSzPts val="1500"/>
              <a:buFont typeface="Arial"/>
              <a:buNone/>
            </a:pPr>
            <a:r>
              <a:t/>
            </a:r>
            <a:endParaRPr b="1" sz="1200">
              <a:solidFill>
                <a:schemeClr val="dk2"/>
              </a:solidFill>
              <a:latin typeface="Calibri"/>
              <a:ea typeface="Calibri"/>
              <a:cs typeface="Calibri"/>
              <a:sym typeface="Calibri"/>
            </a:endParaRPr>
          </a:p>
        </p:txBody>
      </p:sp>
      <p:sp>
        <p:nvSpPr>
          <p:cNvPr id="248" name="Google Shape;248;p19"/>
          <p:cNvSpPr txBox="1"/>
          <p:nvPr/>
        </p:nvSpPr>
        <p:spPr>
          <a:xfrm>
            <a:off x="939775" y="1311525"/>
            <a:ext cx="8838000" cy="5541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1100"/>
              <a:buFont typeface="Arial"/>
              <a:buNone/>
            </a:pPr>
            <a:r>
              <a:rPr b="1" lang="de-DE" sz="4000">
                <a:solidFill>
                  <a:schemeClr val="dk2"/>
                </a:solidFill>
                <a:latin typeface="Ubuntu"/>
                <a:ea typeface="Ubuntu"/>
                <a:cs typeface="Ubuntu"/>
                <a:sym typeface="Ubuntu"/>
              </a:rPr>
              <a:t>Help us improve the Clim@venture</a:t>
            </a:r>
            <a:endParaRPr b="1" sz="4000">
              <a:solidFill>
                <a:schemeClr val="dk2"/>
              </a:solidFill>
              <a:latin typeface="Ubuntu"/>
              <a:ea typeface="Ubuntu"/>
              <a:cs typeface="Ubuntu"/>
              <a:sym typeface="Ubuntu"/>
            </a:endParaRPr>
          </a:p>
        </p:txBody>
      </p:sp>
      <p:sp>
        <p:nvSpPr>
          <p:cNvPr id="249" name="Google Shape;249;p19"/>
          <p:cNvSpPr txBox="1"/>
          <p:nvPr/>
        </p:nvSpPr>
        <p:spPr>
          <a:xfrm>
            <a:off x="939775" y="1891325"/>
            <a:ext cx="8561100" cy="400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de-DE" sz="2600">
                <a:solidFill>
                  <a:srgbClr val="434343"/>
                </a:solidFill>
                <a:latin typeface="Ubuntu Medium"/>
                <a:ea typeface="Ubuntu Medium"/>
                <a:cs typeface="Ubuntu Medium"/>
                <a:sym typeface="Ubuntu Medium"/>
              </a:rPr>
              <a:t>Go through the questions and collect your thoughts. </a:t>
            </a:r>
            <a:endParaRPr b="1" sz="2600">
              <a:solidFill>
                <a:srgbClr val="434343"/>
              </a:solidFill>
              <a:latin typeface="Ubuntu"/>
              <a:ea typeface="Ubuntu"/>
              <a:cs typeface="Ubuntu"/>
              <a:sym typeface="Ubuntu"/>
            </a:endParaRPr>
          </a:p>
        </p:txBody>
      </p:sp>
      <p:sp>
        <p:nvSpPr>
          <p:cNvPr id="250" name="Google Shape;250;p19"/>
          <p:cNvSpPr txBox="1"/>
          <p:nvPr/>
        </p:nvSpPr>
        <p:spPr>
          <a:xfrm>
            <a:off x="939775" y="2637875"/>
            <a:ext cx="8089500" cy="23703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de-DE" sz="2000">
                <a:latin typeface="Ubuntu"/>
                <a:ea typeface="Ubuntu"/>
                <a:cs typeface="Ubuntu"/>
                <a:sym typeface="Ubuntu"/>
              </a:rPr>
              <a:t>1. What were the challenges during the process of this project?</a:t>
            </a:r>
            <a:endParaRPr sz="2000">
              <a:latin typeface="Ubuntu"/>
              <a:ea typeface="Ubuntu"/>
              <a:cs typeface="Ubuntu"/>
              <a:sym typeface="Ubuntu"/>
            </a:endParaRPr>
          </a:p>
          <a:p>
            <a:pPr indent="0" lvl="0" marL="0" rtl="0" algn="l">
              <a:lnSpc>
                <a:spcPct val="95000"/>
              </a:lnSpc>
              <a:spcBef>
                <a:spcPts val="0"/>
              </a:spcBef>
              <a:spcAft>
                <a:spcPts val="0"/>
              </a:spcAft>
              <a:buNone/>
            </a:pPr>
            <a:r>
              <a:rPr lang="de-DE" sz="2000">
                <a:latin typeface="Ubuntu"/>
                <a:ea typeface="Ubuntu"/>
                <a:cs typeface="Ubuntu"/>
                <a:sym typeface="Ubuntu"/>
              </a:rPr>
              <a:t>2. What would you have needed for better understanding?</a:t>
            </a:r>
            <a:br>
              <a:rPr lang="de-DE" sz="2000">
                <a:latin typeface="Ubuntu"/>
                <a:ea typeface="Ubuntu"/>
                <a:cs typeface="Ubuntu"/>
                <a:sym typeface="Ubuntu"/>
              </a:rPr>
            </a:br>
            <a:r>
              <a:rPr lang="de-DE" sz="2000">
                <a:latin typeface="Ubuntu"/>
                <a:ea typeface="Ubuntu"/>
                <a:cs typeface="Ubuntu"/>
                <a:sym typeface="Ubuntu"/>
              </a:rPr>
              <a:t>3. What did you like about the experience the most?</a:t>
            </a:r>
            <a:endParaRPr sz="2000">
              <a:latin typeface="Ubuntu"/>
              <a:ea typeface="Ubuntu"/>
              <a:cs typeface="Ubuntu"/>
              <a:sym typeface="Ubuntu"/>
            </a:endParaRPr>
          </a:p>
          <a:p>
            <a:pPr indent="0" lvl="0" marL="0" rtl="0" algn="l">
              <a:lnSpc>
                <a:spcPct val="95000"/>
              </a:lnSpc>
              <a:spcBef>
                <a:spcPts val="0"/>
              </a:spcBef>
              <a:spcAft>
                <a:spcPts val="0"/>
              </a:spcAft>
              <a:buNone/>
            </a:pPr>
            <a:r>
              <a:rPr lang="de-DE" sz="2000">
                <a:latin typeface="Ubuntu"/>
                <a:ea typeface="Ubuntu"/>
                <a:cs typeface="Ubuntu"/>
                <a:sym typeface="Ubuntu"/>
              </a:rPr>
              <a:t>4. How can we improve the content and the visuals? </a:t>
            </a:r>
            <a:endParaRPr sz="2000">
              <a:latin typeface="Ubuntu"/>
              <a:ea typeface="Ubuntu"/>
              <a:cs typeface="Ubuntu"/>
              <a:sym typeface="Ubuntu"/>
            </a:endParaRPr>
          </a:p>
          <a:p>
            <a:pPr indent="0" lvl="0" marL="0" rtl="0" algn="l">
              <a:lnSpc>
                <a:spcPct val="95000"/>
              </a:lnSpc>
              <a:spcBef>
                <a:spcPts val="0"/>
              </a:spcBef>
              <a:spcAft>
                <a:spcPts val="0"/>
              </a:spcAft>
              <a:buNone/>
            </a:pPr>
            <a:r>
              <a:rPr lang="de-DE" sz="2000">
                <a:latin typeface="Ubuntu"/>
                <a:ea typeface="Ubuntu"/>
                <a:cs typeface="Ubuntu"/>
                <a:sym typeface="Ubuntu"/>
              </a:rPr>
              <a:t>5. How did this project help you learn more about Climate Action? </a:t>
            </a:r>
            <a:endParaRPr sz="2000">
              <a:latin typeface="Ubuntu"/>
              <a:ea typeface="Ubuntu"/>
              <a:cs typeface="Ubuntu"/>
              <a:sym typeface="Ubuntu"/>
            </a:endParaRPr>
          </a:p>
          <a:p>
            <a:pPr indent="0" lvl="0" marL="0" rtl="0" algn="l">
              <a:lnSpc>
                <a:spcPct val="95000"/>
              </a:lnSpc>
              <a:spcBef>
                <a:spcPts val="0"/>
              </a:spcBef>
              <a:spcAft>
                <a:spcPts val="0"/>
              </a:spcAft>
              <a:buNone/>
            </a:pPr>
            <a:r>
              <a:rPr lang="de-DE" sz="2000">
                <a:latin typeface="Ubuntu"/>
                <a:ea typeface="Ubuntu"/>
                <a:cs typeface="Ubuntu"/>
                <a:sym typeface="Ubuntu"/>
              </a:rPr>
              <a:t>6. Which Module could you learn most of? What was too short or too long?</a:t>
            </a:r>
            <a:endParaRPr sz="1200">
              <a:solidFill>
                <a:schemeClr val="dk1"/>
              </a:solidFill>
              <a:highlight>
                <a:srgbClr val="FFFF00"/>
              </a:highlight>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700">
              <a:solidFill>
                <a:srgbClr val="1F1F1F"/>
              </a:solidFill>
              <a:latin typeface="Ubuntu"/>
              <a:ea typeface="Ubuntu"/>
              <a:cs typeface="Ubuntu"/>
              <a:sym typeface="Ubuntu"/>
            </a:endParaRPr>
          </a:p>
        </p:txBody>
      </p:sp>
      <p:pic>
        <p:nvPicPr>
          <p:cNvPr id="251" name="Google Shape;251;p19"/>
          <p:cNvPicPr preferRelativeResize="0"/>
          <p:nvPr/>
        </p:nvPicPr>
        <p:blipFill>
          <a:blip r:embed="rId4">
            <a:alphaModFix/>
          </a:blip>
          <a:stretch>
            <a:fillRect/>
          </a:stretch>
        </p:blipFill>
        <p:spPr>
          <a:xfrm>
            <a:off x="9192238" y="1311525"/>
            <a:ext cx="2943925" cy="45502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sp>
        <p:nvSpPr>
          <p:cNvPr id="42" name="Google Shape;42;p5"/>
          <p:cNvSpPr/>
          <p:nvPr/>
        </p:nvSpPr>
        <p:spPr>
          <a:xfrm>
            <a:off x="540000" y="540000"/>
            <a:ext cx="11112000" cy="5778000"/>
          </a:xfrm>
          <a:prstGeom prst="roundRect">
            <a:avLst>
              <a:gd fmla="val 7810"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43" name="Google Shape;43;p5"/>
          <p:cNvPicPr preferRelativeResize="0"/>
          <p:nvPr/>
        </p:nvPicPr>
        <p:blipFill rotWithShape="1">
          <a:blip r:embed="rId3">
            <a:alphaModFix/>
          </a:blip>
          <a:srcRect b="0" l="0" r="0" t="0"/>
          <a:stretch/>
        </p:blipFill>
        <p:spPr>
          <a:xfrm>
            <a:off x="8901250" y="-63400"/>
            <a:ext cx="3525898" cy="1983275"/>
          </a:xfrm>
          <a:prstGeom prst="rect">
            <a:avLst/>
          </a:prstGeom>
          <a:noFill/>
          <a:ln>
            <a:noFill/>
          </a:ln>
        </p:spPr>
      </p:pic>
      <p:sp>
        <p:nvSpPr>
          <p:cNvPr id="44" name="Google Shape;44;p5"/>
          <p:cNvSpPr txBox="1"/>
          <p:nvPr/>
        </p:nvSpPr>
        <p:spPr>
          <a:xfrm>
            <a:off x="4391350" y="706850"/>
            <a:ext cx="4830300" cy="258600"/>
          </a:xfrm>
          <a:prstGeom prst="rect">
            <a:avLst/>
          </a:prstGeom>
          <a:noFill/>
          <a:ln>
            <a:noFill/>
          </a:ln>
        </p:spPr>
        <p:txBody>
          <a:bodyPr anchorCtr="0" anchor="t" bIns="45700" lIns="91425" spcFirstLastPara="1" rIns="91425" wrap="square" tIns="45700">
            <a:spAutoFit/>
          </a:bodyPr>
          <a:lstStyle/>
          <a:p>
            <a:pPr indent="0" lvl="0" marL="0" rtl="0" algn="r">
              <a:lnSpc>
                <a:spcPct val="90000"/>
              </a:lnSpc>
              <a:spcBef>
                <a:spcPts val="0"/>
              </a:spcBef>
              <a:spcAft>
                <a:spcPts val="0"/>
              </a:spcAft>
              <a:buClr>
                <a:schemeClr val="dk1"/>
              </a:buClr>
              <a:buSzPts val="1500"/>
              <a:buFont typeface="Arial"/>
              <a:buNone/>
            </a:pPr>
            <a:r>
              <a:rPr b="1" lang="de-DE" sz="1200">
                <a:solidFill>
                  <a:schemeClr val="dk2"/>
                </a:solidFill>
                <a:latin typeface="Calibri"/>
                <a:ea typeface="Calibri"/>
                <a:cs typeface="Calibri"/>
                <a:sym typeface="Calibri"/>
              </a:rPr>
              <a:t>4.&amp; 5. field&amp;sharing@venture</a:t>
            </a:r>
            <a:r>
              <a:rPr lang="de-DE" sz="1200">
                <a:solidFill>
                  <a:schemeClr val="dk2"/>
                </a:solidFill>
                <a:latin typeface="Calibri"/>
                <a:ea typeface="Calibri"/>
                <a:cs typeface="Calibri"/>
                <a:sym typeface="Calibri"/>
              </a:rPr>
              <a:t> your field mission &amp; celebration</a:t>
            </a:r>
            <a:endParaRPr b="1" sz="1200">
              <a:solidFill>
                <a:schemeClr val="dk2"/>
              </a:solidFill>
              <a:latin typeface="Calibri"/>
              <a:ea typeface="Calibri"/>
              <a:cs typeface="Calibri"/>
              <a:sym typeface="Calibri"/>
            </a:endParaRPr>
          </a:p>
        </p:txBody>
      </p:sp>
      <p:sp>
        <p:nvSpPr>
          <p:cNvPr id="45" name="Google Shape;45;p5"/>
          <p:cNvSpPr txBox="1"/>
          <p:nvPr/>
        </p:nvSpPr>
        <p:spPr>
          <a:xfrm>
            <a:off x="986025" y="1616333"/>
            <a:ext cx="4546500" cy="5541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rgbClr val="549E39"/>
              </a:buClr>
              <a:buSzPts val="4400"/>
              <a:buFont typeface="Calibri"/>
              <a:buNone/>
            </a:pPr>
            <a:r>
              <a:rPr b="1" lang="de-DE" sz="4000">
                <a:solidFill>
                  <a:schemeClr val="dk2"/>
                </a:solidFill>
                <a:latin typeface="Ubuntu"/>
                <a:ea typeface="Ubuntu"/>
                <a:cs typeface="Ubuntu"/>
                <a:sym typeface="Ubuntu"/>
              </a:rPr>
              <a:t>The SDGs</a:t>
            </a:r>
            <a:endParaRPr b="1" sz="4000">
              <a:solidFill>
                <a:schemeClr val="dk2"/>
              </a:solidFill>
              <a:latin typeface="Ubuntu"/>
              <a:ea typeface="Ubuntu"/>
              <a:cs typeface="Ubuntu"/>
              <a:sym typeface="Ubuntu"/>
            </a:endParaRPr>
          </a:p>
        </p:txBody>
      </p:sp>
      <p:sp>
        <p:nvSpPr>
          <p:cNvPr id="46" name="Google Shape;46;p5"/>
          <p:cNvSpPr txBox="1"/>
          <p:nvPr/>
        </p:nvSpPr>
        <p:spPr>
          <a:xfrm>
            <a:off x="1012125" y="2359275"/>
            <a:ext cx="4413300" cy="7110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1000"/>
              </a:spcBef>
              <a:spcAft>
                <a:spcPts val="0"/>
              </a:spcAft>
              <a:buNone/>
            </a:pPr>
            <a:r>
              <a:rPr lang="de-DE">
                <a:solidFill>
                  <a:schemeClr val="dk1"/>
                </a:solidFill>
                <a:latin typeface="Ubuntu"/>
                <a:ea typeface="Ubuntu"/>
                <a:cs typeface="Ubuntu"/>
                <a:sym typeface="Ubuntu"/>
              </a:rPr>
              <a:t>If you have already completed this activity in the Grounding Module, you can skip it or take only a minute to reflect on what you came up with then.</a:t>
            </a:r>
            <a:endParaRPr>
              <a:solidFill>
                <a:schemeClr val="dk1"/>
              </a:solidFill>
              <a:latin typeface="Ubuntu"/>
              <a:ea typeface="Ubuntu"/>
              <a:cs typeface="Ubuntu"/>
              <a:sym typeface="Ubuntu"/>
            </a:endParaRPr>
          </a:p>
        </p:txBody>
      </p:sp>
      <p:sp>
        <p:nvSpPr>
          <p:cNvPr id="47" name="Google Shape;47;p5"/>
          <p:cNvSpPr txBox="1"/>
          <p:nvPr/>
        </p:nvSpPr>
        <p:spPr>
          <a:xfrm rot="-271769">
            <a:off x="1338117" y="4445128"/>
            <a:ext cx="3870990" cy="1234181"/>
          </a:xfrm>
          <a:prstGeom prst="rect">
            <a:avLst/>
          </a:prstGeom>
          <a:solidFill>
            <a:srgbClr val="D3EBC9"/>
          </a:solidFill>
          <a:ln>
            <a:noFill/>
          </a:ln>
          <a:effectLst>
            <a:outerShdw blurRad="128588" rotWithShape="0" algn="bl" dir="3120000" dist="114300">
              <a:srgbClr val="000000">
                <a:alpha val="11000"/>
              </a:srgbClr>
            </a:outerShdw>
          </a:effectLst>
        </p:spPr>
        <p:txBody>
          <a:bodyPr anchorCtr="0" anchor="t" bIns="108000" lIns="180000" spcFirstLastPara="1" rIns="108000" wrap="square" tIns="108000">
            <a:spAutoFit/>
          </a:bodyPr>
          <a:lstStyle/>
          <a:p>
            <a:pPr indent="0" lvl="0" marL="0" rtl="0" algn="l">
              <a:lnSpc>
                <a:spcPct val="115000"/>
              </a:lnSpc>
              <a:spcBef>
                <a:spcPts val="1000"/>
              </a:spcBef>
              <a:spcAft>
                <a:spcPts val="0"/>
              </a:spcAft>
              <a:buClr>
                <a:srgbClr val="000000"/>
              </a:buClr>
              <a:buSzPts val="1100"/>
              <a:buFont typeface="Arial"/>
              <a:buNone/>
            </a:pPr>
            <a:r>
              <a:rPr lang="de-DE" sz="2000">
                <a:solidFill>
                  <a:srgbClr val="1F1F1F"/>
                </a:solidFill>
                <a:latin typeface="Ubuntu"/>
                <a:ea typeface="Ubuntu"/>
                <a:cs typeface="Ubuntu"/>
                <a:sym typeface="Ubuntu"/>
              </a:rPr>
              <a:t>Which of the SDGs would your local community need most in your opinion and why?</a:t>
            </a:r>
            <a:endParaRPr sz="2600">
              <a:solidFill>
                <a:srgbClr val="434343"/>
              </a:solidFill>
              <a:latin typeface="Ubuntu Medium"/>
              <a:ea typeface="Ubuntu Medium"/>
              <a:cs typeface="Ubuntu Medium"/>
              <a:sym typeface="Ubuntu Medium"/>
            </a:endParaRPr>
          </a:p>
        </p:txBody>
      </p:sp>
      <p:pic>
        <p:nvPicPr>
          <p:cNvPr id="48" name="Google Shape;48;p5"/>
          <p:cNvPicPr preferRelativeResize="0"/>
          <p:nvPr/>
        </p:nvPicPr>
        <p:blipFill>
          <a:blip r:embed="rId4">
            <a:alphaModFix/>
          </a:blip>
          <a:stretch>
            <a:fillRect/>
          </a:stretch>
        </p:blipFill>
        <p:spPr>
          <a:xfrm>
            <a:off x="4443225" y="1790775"/>
            <a:ext cx="4931226" cy="4859001"/>
          </a:xfrm>
          <a:prstGeom prst="rect">
            <a:avLst/>
          </a:prstGeom>
          <a:noFill/>
          <a:ln>
            <a:noFill/>
          </a:ln>
        </p:spPr>
      </p:pic>
      <p:sp>
        <p:nvSpPr>
          <p:cNvPr id="49" name="Google Shape;49;p5"/>
          <p:cNvSpPr txBox="1"/>
          <p:nvPr/>
        </p:nvSpPr>
        <p:spPr>
          <a:xfrm rot="251256">
            <a:off x="7790648" y="3501703"/>
            <a:ext cx="4046703" cy="880145"/>
          </a:xfrm>
          <a:prstGeom prst="rect">
            <a:avLst/>
          </a:prstGeom>
          <a:solidFill>
            <a:srgbClr val="FDE9F8"/>
          </a:solidFill>
          <a:ln>
            <a:noFill/>
          </a:ln>
          <a:effectLst>
            <a:outerShdw blurRad="128588" rotWithShape="0" algn="bl" dir="3120000" dist="114300">
              <a:srgbClr val="000000">
                <a:alpha val="11000"/>
              </a:srgbClr>
            </a:outerShdw>
          </a:effectLst>
        </p:spPr>
        <p:txBody>
          <a:bodyPr anchorCtr="0" anchor="t" bIns="108000" lIns="180000" spcFirstLastPara="1" rIns="108000" wrap="square" tIns="108000">
            <a:spAutoFit/>
          </a:bodyPr>
          <a:lstStyle/>
          <a:p>
            <a:pPr indent="0" lvl="0" marL="0" rtl="0" algn="l">
              <a:lnSpc>
                <a:spcPct val="115000"/>
              </a:lnSpc>
              <a:spcBef>
                <a:spcPts val="1000"/>
              </a:spcBef>
              <a:spcAft>
                <a:spcPts val="0"/>
              </a:spcAft>
              <a:buClr>
                <a:schemeClr val="dk1"/>
              </a:buClr>
              <a:buSzPts val="1100"/>
              <a:buFont typeface="Arial"/>
              <a:buNone/>
            </a:pPr>
            <a:r>
              <a:rPr lang="de-DE" sz="2000">
                <a:solidFill>
                  <a:srgbClr val="1F1F1F"/>
                </a:solidFill>
                <a:latin typeface="Ubuntu"/>
                <a:ea typeface="Ubuntu"/>
                <a:cs typeface="Ubuntu"/>
                <a:sym typeface="Ubuntu"/>
              </a:rPr>
              <a:t>Which one is the most important one for you and why? </a:t>
            </a:r>
            <a:endParaRPr sz="2000">
              <a:solidFill>
                <a:srgbClr val="1F1F1F"/>
              </a:solidFill>
              <a:latin typeface="Ubuntu"/>
              <a:ea typeface="Ubuntu"/>
              <a:cs typeface="Ubuntu"/>
              <a:sym typeface="Ubuntu"/>
            </a:endParaRPr>
          </a:p>
        </p:txBody>
      </p:sp>
      <p:sp>
        <p:nvSpPr>
          <p:cNvPr id="50" name="Google Shape;50;p5"/>
          <p:cNvSpPr txBox="1"/>
          <p:nvPr/>
        </p:nvSpPr>
        <p:spPr>
          <a:xfrm rot="-238091">
            <a:off x="7284500" y="4487050"/>
            <a:ext cx="4140025" cy="1234144"/>
          </a:xfrm>
          <a:prstGeom prst="rect">
            <a:avLst/>
          </a:prstGeom>
          <a:solidFill>
            <a:srgbClr val="FFF2CC"/>
          </a:solidFill>
          <a:ln>
            <a:noFill/>
          </a:ln>
          <a:effectLst>
            <a:outerShdw blurRad="128588" rotWithShape="0" algn="bl" dir="3120000" dist="114300">
              <a:srgbClr val="000000">
                <a:alpha val="11000"/>
              </a:srgbClr>
            </a:outerShdw>
          </a:effectLst>
        </p:spPr>
        <p:txBody>
          <a:bodyPr anchorCtr="0" anchor="t" bIns="108000" lIns="180000" spcFirstLastPara="1" rIns="108000" wrap="square" tIns="108000">
            <a:spAutoFit/>
          </a:bodyPr>
          <a:lstStyle/>
          <a:p>
            <a:pPr indent="0" lvl="0" marL="0" rtl="0" algn="l">
              <a:lnSpc>
                <a:spcPct val="115000"/>
              </a:lnSpc>
              <a:spcBef>
                <a:spcPts val="1000"/>
              </a:spcBef>
              <a:spcAft>
                <a:spcPts val="0"/>
              </a:spcAft>
              <a:buClr>
                <a:srgbClr val="000000"/>
              </a:buClr>
              <a:buSzPts val="1100"/>
              <a:buFont typeface="Arial"/>
              <a:buNone/>
            </a:pPr>
            <a:r>
              <a:rPr lang="de-DE" sz="2000">
                <a:solidFill>
                  <a:srgbClr val="1F1F1F"/>
                </a:solidFill>
                <a:latin typeface="Ubuntu"/>
                <a:ea typeface="Ubuntu"/>
                <a:cs typeface="Ubuntu"/>
                <a:sym typeface="Ubuntu"/>
              </a:rPr>
              <a:t>What kind of organisations do you think of when you think of your chosen SDG?</a:t>
            </a:r>
            <a:endParaRPr sz="2600">
              <a:solidFill>
                <a:srgbClr val="434343"/>
              </a:solidFill>
              <a:latin typeface="Ubuntu Medium"/>
              <a:ea typeface="Ubuntu Medium"/>
              <a:cs typeface="Ubuntu Medium"/>
              <a:sym typeface="Ubuntu Medium"/>
            </a:endParaRPr>
          </a:p>
        </p:txBody>
      </p:sp>
      <p:pic>
        <p:nvPicPr>
          <p:cNvPr id="51" name="Google Shape;51;p5"/>
          <p:cNvPicPr preferRelativeResize="0"/>
          <p:nvPr/>
        </p:nvPicPr>
        <p:blipFill>
          <a:blip r:embed="rId5">
            <a:alphaModFix/>
          </a:blip>
          <a:stretch>
            <a:fillRect/>
          </a:stretch>
        </p:blipFill>
        <p:spPr>
          <a:xfrm rot="-272507">
            <a:off x="1058000" y="4509109"/>
            <a:ext cx="322352" cy="722161"/>
          </a:xfrm>
          <a:prstGeom prst="rect">
            <a:avLst/>
          </a:prstGeom>
          <a:noFill/>
          <a:ln>
            <a:noFill/>
          </a:ln>
        </p:spPr>
      </p:pic>
      <p:sp>
        <p:nvSpPr>
          <p:cNvPr id="52" name="Google Shape;52;p5"/>
          <p:cNvSpPr txBox="1"/>
          <p:nvPr/>
        </p:nvSpPr>
        <p:spPr>
          <a:xfrm>
            <a:off x="986022" y="1071025"/>
            <a:ext cx="1056900" cy="367200"/>
          </a:xfrm>
          <a:prstGeom prst="rect">
            <a:avLst/>
          </a:prstGeom>
          <a:solidFill>
            <a:srgbClr val="D1FDFF"/>
          </a:solidFill>
          <a:ln>
            <a:noFill/>
          </a:ln>
        </p:spPr>
        <p:txBody>
          <a:bodyPr anchorCtr="0" anchor="t" bIns="72000" lIns="72000" spcFirstLastPara="1" rIns="72000" wrap="square" tIns="72000">
            <a:spAutoFit/>
          </a:bodyPr>
          <a:lstStyle/>
          <a:p>
            <a:pPr indent="0" lvl="0" marL="0" rtl="0" algn="l">
              <a:lnSpc>
                <a:spcPct val="90000"/>
              </a:lnSpc>
              <a:spcBef>
                <a:spcPts val="0"/>
              </a:spcBef>
              <a:spcAft>
                <a:spcPts val="0"/>
              </a:spcAft>
              <a:buClr>
                <a:srgbClr val="38761D"/>
              </a:buClr>
              <a:buSzPts val="4400"/>
              <a:buFont typeface="Calibri"/>
              <a:buNone/>
            </a:pPr>
            <a:r>
              <a:rPr b="1" lang="de-DE" sz="1600">
                <a:solidFill>
                  <a:srgbClr val="1F6566"/>
                </a:solidFill>
                <a:latin typeface="Ubuntu"/>
                <a:ea typeface="Ubuntu"/>
                <a:cs typeface="Ubuntu"/>
                <a:sym typeface="Ubuntu"/>
              </a:rPr>
              <a:t>REFLECT</a:t>
            </a:r>
            <a:endParaRPr b="1" sz="1600">
              <a:solidFill>
                <a:srgbClr val="1F6566"/>
              </a:solidFill>
              <a:latin typeface="Ubuntu"/>
              <a:ea typeface="Ubuntu"/>
              <a:cs typeface="Ubuntu"/>
              <a:sym typeface="Ubuntu"/>
            </a:endParaRPr>
          </a:p>
        </p:txBody>
      </p:sp>
      <p:sp>
        <p:nvSpPr>
          <p:cNvPr id="53" name="Google Shape;53;p5"/>
          <p:cNvSpPr txBox="1"/>
          <p:nvPr/>
        </p:nvSpPr>
        <p:spPr>
          <a:xfrm>
            <a:off x="1788225" y="3457025"/>
            <a:ext cx="3355500" cy="661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de-DE" sz="2000">
                <a:solidFill>
                  <a:schemeClr val="dk1"/>
                </a:solidFill>
                <a:latin typeface="Ubuntu"/>
                <a:ea typeface="Ubuntu"/>
                <a:cs typeface="Ubuntu"/>
                <a:sym typeface="Ubuntu"/>
              </a:rPr>
              <a:t>Read through </a:t>
            </a:r>
            <a:r>
              <a:rPr b="1" lang="de-DE" sz="2000" u="sng">
                <a:solidFill>
                  <a:schemeClr val="hlink"/>
                </a:solidFill>
                <a:latin typeface="Ubuntu"/>
                <a:ea typeface="Ubuntu"/>
                <a:cs typeface="Ubuntu"/>
                <a:sym typeface="Ubuntu"/>
                <a:hlinkClick r:id="rId6"/>
              </a:rPr>
              <a:t>all the SDGs</a:t>
            </a:r>
            <a:r>
              <a:rPr lang="de-DE" sz="2000">
                <a:solidFill>
                  <a:schemeClr val="dk1"/>
                </a:solidFill>
                <a:latin typeface="Ubuntu"/>
                <a:ea typeface="Ubuntu"/>
                <a:cs typeface="Ubuntu"/>
                <a:sym typeface="Ubuntu"/>
              </a:rPr>
              <a:t> and reflect upon:</a:t>
            </a:r>
            <a:endParaRPr sz="2000">
              <a:solidFill>
                <a:schemeClr val="dk1"/>
              </a:solidFill>
              <a:latin typeface="Ubuntu"/>
              <a:ea typeface="Ubuntu"/>
              <a:cs typeface="Ubuntu"/>
              <a:sym typeface="Ubuntu"/>
            </a:endParaRPr>
          </a:p>
        </p:txBody>
      </p:sp>
      <p:sp>
        <p:nvSpPr>
          <p:cNvPr id="54" name="Google Shape;54;p5"/>
          <p:cNvSpPr txBox="1"/>
          <p:nvPr/>
        </p:nvSpPr>
        <p:spPr>
          <a:xfrm>
            <a:off x="1012126" y="3405191"/>
            <a:ext cx="1004700" cy="5541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rgbClr val="000000"/>
              </a:buClr>
              <a:buSzPts val="4000"/>
              <a:buFont typeface="Arial"/>
              <a:buNone/>
            </a:pPr>
            <a:r>
              <a:rPr b="1" lang="de-DE" sz="4000">
                <a:solidFill>
                  <a:srgbClr val="1F6566"/>
                </a:solidFill>
                <a:latin typeface="Calibri"/>
                <a:ea typeface="Calibri"/>
                <a:cs typeface="Calibri"/>
                <a:sym typeface="Calibri"/>
              </a:rPr>
              <a:t>👉</a:t>
            </a:r>
            <a:endParaRPr b="1" sz="4000">
              <a:solidFill>
                <a:srgbClr val="1F6566"/>
              </a:solidFill>
              <a:latin typeface="Ubuntu"/>
              <a:ea typeface="Ubuntu"/>
              <a:cs typeface="Ubuntu"/>
              <a:sym typeface="Ubuntu"/>
            </a:endParaRPr>
          </a:p>
        </p:txBody>
      </p:sp>
      <p:pic>
        <p:nvPicPr>
          <p:cNvPr id="55" name="Google Shape;55;p5"/>
          <p:cNvPicPr preferRelativeResize="0"/>
          <p:nvPr/>
        </p:nvPicPr>
        <p:blipFill>
          <a:blip r:embed="rId7">
            <a:alphaModFix/>
          </a:blip>
          <a:stretch>
            <a:fillRect/>
          </a:stretch>
        </p:blipFill>
        <p:spPr>
          <a:xfrm rot="-1350796">
            <a:off x="7040504" y="4626507"/>
            <a:ext cx="328444" cy="676411"/>
          </a:xfrm>
          <a:prstGeom prst="rect">
            <a:avLst/>
          </a:prstGeom>
          <a:noFill/>
          <a:ln>
            <a:noFill/>
          </a:ln>
        </p:spPr>
      </p:pic>
      <p:pic>
        <p:nvPicPr>
          <p:cNvPr id="56" name="Google Shape;56;p5"/>
          <p:cNvPicPr preferRelativeResize="0"/>
          <p:nvPr/>
        </p:nvPicPr>
        <p:blipFill>
          <a:blip r:embed="rId8">
            <a:alphaModFix/>
          </a:blip>
          <a:stretch>
            <a:fillRect/>
          </a:stretch>
        </p:blipFill>
        <p:spPr>
          <a:xfrm rot="983949">
            <a:off x="7594596" y="3214924"/>
            <a:ext cx="322039" cy="661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6"/>
          <p:cNvSpPr/>
          <p:nvPr/>
        </p:nvSpPr>
        <p:spPr>
          <a:xfrm>
            <a:off x="523500" y="540000"/>
            <a:ext cx="11112000" cy="5778000"/>
          </a:xfrm>
          <a:prstGeom prst="roundRect">
            <a:avLst>
              <a:gd fmla="val 7810"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63" name="Google Shape;63;p6"/>
          <p:cNvPicPr preferRelativeResize="0"/>
          <p:nvPr/>
        </p:nvPicPr>
        <p:blipFill rotWithShape="1">
          <a:blip r:embed="rId3">
            <a:alphaModFix/>
          </a:blip>
          <a:srcRect b="0" l="0" r="0" t="0"/>
          <a:stretch/>
        </p:blipFill>
        <p:spPr>
          <a:xfrm>
            <a:off x="8901250" y="-63400"/>
            <a:ext cx="3525898" cy="1983275"/>
          </a:xfrm>
          <a:prstGeom prst="rect">
            <a:avLst/>
          </a:prstGeom>
          <a:noFill/>
          <a:ln>
            <a:noFill/>
          </a:ln>
        </p:spPr>
      </p:pic>
      <p:sp>
        <p:nvSpPr>
          <p:cNvPr id="64" name="Google Shape;64;p6"/>
          <p:cNvSpPr txBox="1"/>
          <p:nvPr/>
        </p:nvSpPr>
        <p:spPr>
          <a:xfrm>
            <a:off x="4391350" y="706850"/>
            <a:ext cx="4830300" cy="424800"/>
          </a:xfrm>
          <a:prstGeom prst="rect">
            <a:avLst/>
          </a:prstGeom>
          <a:noFill/>
          <a:ln>
            <a:noFill/>
          </a:ln>
        </p:spPr>
        <p:txBody>
          <a:bodyPr anchorCtr="0" anchor="t" bIns="45700" lIns="91425" spcFirstLastPara="1" rIns="91425" wrap="square" tIns="45700">
            <a:spAutoFit/>
          </a:bodyPr>
          <a:lstStyle/>
          <a:p>
            <a:pPr indent="0" lvl="0" marL="0" rtl="0" algn="r">
              <a:lnSpc>
                <a:spcPct val="90000"/>
              </a:lnSpc>
              <a:spcBef>
                <a:spcPts val="0"/>
              </a:spcBef>
              <a:spcAft>
                <a:spcPts val="0"/>
              </a:spcAft>
              <a:buClr>
                <a:schemeClr val="dk1"/>
              </a:buClr>
              <a:buSzPts val="1500"/>
              <a:buFont typeface="Arial"/>
              <a:buNone/>
            </a:pPr>
            <a:r>
              <a:rPr b="1" lang="de-DE" sz="1200">
                <a:solidFill>
                  <a:schemeClr val="dk2"/>
                </a:solidFill>
                <a:latin typeface="Calibri"/>
                <a:ea typeface="Calibri"/>
                <a:cs typeface="Calibri"/>
                <a:sym typeface="Calibri"/>
              </a:rPr>
              <a:t>4.&amp; 5. field&amp;sharing@venture</a:t>
            </a:r>
            <a:r>
              <a:rPr lang="de-DE" sz="1200">
                <a:solidFill>
                  <a:schemeClr val="dk2"/>
                </a:solidFill>
                <a:latin typeface="Calibri"/>
                <a:ea typeface="Calibri"/>
                <a:cs typeface="Calibri"/>
                <a:sym typeface="Calibri"/>
              </a:rPr>
              <a:t> your field mission &amp; celebration</a:t>
            </a:r>
            <a:endParaRPr b="1" sz="1200">
              <a:solidFill>
                <a:schemeClr val="dk2"/>
              </a:solidFill>
              <a:latin typeface="Calibri"/>
              <a:ea typeface="Calibri"/>
              <a:cs typeface="Calibri"/>
              <a:sym typeface="Calibri"/>
            </a:endParaRPr>
          </a:p>
          <a:p>
            <a:pPr indent="0" lvl="0" marL="0" rtl="0" algn="r">
              <a:lnSpc>
                <a:spcPct val="90000"/>
              </a:lnSpc>
              <a:spcBef>
                <a:spcPts val="0"/>
              </a:spcBef>
              <a:spcAft>
                <a:spcPts val="0"/>
              </a:spcAft>
              <a:buClr>
                <a:schemeClr val="dk1"/>
              </a:buClr>
              <a:buSzPts val="1500"/>
              <a:buFont typeface="Arial"/>
              <a:buNone/>
            </a:pPr>
            <a:r>
              <a:t/>
            </a:r>
            <a:endParaRPr b="1" sz="1200">
              <a:solidFill>
                <a:schemeClr val="dk2"/>
              </a:solidFill>
              <a:latin typeface="Calibri"/>
              <a:ea typeface="Calibri"/>
              <a:cs typeface="Calibri"/>
              <a:sym typeface="Calibri"/>
            </a:endParaRPr>
          </a:p>
        </p:txBody>
      </p:sp>
      <p:sp>
        <p:nvSpPr>
          <p:cNvPr id="65" name="Google Shape;65;p6"/>
          <p:cNvSpPr txBox="1"/>
          <p:nvPr/>
        </p:nvSpPr>
        <p:spPr>
          <a:xfrm>
            <a:off x="1877350" y="5042938"/>
            <a:ext cx="4413300" cy="2154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1000"/>
              </a:spcBef>
              <a:spcAft>
                <a:spcPts val="0"/>
              </a:spcAft>
              <a:buNone/>
            </a:pPr>
            <a:r>
              <a:rPr lang="de-DE">
                <a:solidFill>
                  <a:schemeClr val="dk1"/>
                </a:solidFill>
                <a:latin typeface="Ubuntu"/>
                <a:ea typeface="Ubuntu"/>
                <a:cs typeface="Ubuntu"/>
                <a:sym typeface="Ubuntu"/>
              </a:rPr>
              <a:t>This task can take between 15 - 25 minutes.</a:t>
            </a:r>
            <a:endParaRPr>
              <a:solidFill>
                <a:schemeClr val="dk1"/>
              </a:solidFill>
              <a:latin typeface="Ubuntu"/>
              <a:ea typeface="Ubuntu"/>
              <a:cs typeface="Ubuntu"/>
              <a:sym typeface="Ubuntu"/>
            </a:endParaRPr>
          </a:p>
        </p:txBody>
      </p:sp>
      <p:sp>
        <p:nvSpPr>
          <p:cNvPr id="66" name="Google Shape;66;p6"/>
          <p:cNvSpPr txBox="1"/>
          <p:nvPr/>
        </p:nvSpPr>
        <p:spPr>
          <a:xfrm>
            <a:off x="7835400" y="4212550"/>
            <a:ext cx="3224100" cy="1723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de-DE" sz="2000">
                <a:solidFill>
                  <a:schemeClr val="dk1"/>
                </a:solidFill>
                <a:latin typeface="Ubuntu"/>
                <a:ea typeface="Ubuntu"/>
                <a:cs typeface="Ubuntu"/>
                <a:sym typeface="Ubuntu"/>
              </a:rPr>
              <a:t>This might further assist you in selecting interesting organizations to interview and get to know during your field mission!</a:t>
            </a:r>
            <a:endParaRPr sz="2000">
              <a:solidFill>
                <a:schemeClr val="dk1"/>
              </a:solidFill>
              <a:latin typeface="Ubuntu"/>
              <a:ea typeface="Ubuntu"/>
              <a:cs typeface="Ubuntu"/>
              <a:sym typeface="Ubuntu"/>
            </a:endParaRPr>
          </a:p>
        </p:txBody>
      </p:sp>
      <p:sp>
        <p:nvSpPr>
          <p:cNvPr id="67" name="Google Shape;67;p6"/>
          <p:cNvSpPr txBox="1"/>
          <p:nvPr/>
        </p:nvSpPr>
        <p:spPr>
          <a:xfrm>
            <a:off x="986026" y="4190716"/>
            <a:ext cx="1004700" cy="5541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rgbClr val="000000"/>
              </a:buClr>
              <a:buSzPts val="4000"/>
              <a:buFont typeface="Arial"/>
              <a:buNone/>
            </a:pPr>
            <a:r>
              <a:rPr b="1" lang="de-DE" sz="4000">
                <a:solidFill>
                  <a:srgbClr val="1F6566"/>
                </a:solidFill>
                <a:latin typeface="Calibri"/>
                <a:ea typeface="Calibri"/>
                <a:cs typeface="Calibri"/>
                <a:sym typeface="Calibri"/>
              </a:rPr>
              <a:t>👉</a:t>
            </a:r>
            <a:endParaRPr b="1" sz="4000">
              <a:solidFill>
                <a:srgbClr val="1F6566"/>
              </a:solidFill>
              <a:latin typeface="Ubuntu"/>
              <a:ea typeface="Ubuntu"/>
              <a:cs typeface="Ubuntu"/>
              <a:sym typeface="Ubuntu"/>
            </a:endParaRPr>
          </a:p>
        </p:txBody>
      </p:sp>
      <p:sp>
        <p:nvSpPr>
          <p:cNvPr id="68" name="Google Shape;68;p6"/>
          <p:cNvSpPr txBox="1"/>
          <p:nvPr/>
        </p:nvSpPr>
        <p:spPr>
          <a:xfrm>
            <a:off x="1877350" y="4190725"/>
            <a:ext cx="5104200" cy="800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de-DE" sz="2600" u="sng">
                <a:solidFill>
                  <a:schemeClr val="hlink"/>
                </a:solidFill>
                <a:latin typeface="Ubuntu"/>
                <a:ea typeface="Ubuntu"/>
                <a:cs typeface="Ubuntu"/>
                <a:sym typeface="Ubuntu"/>
                <a:hlinkClick r:id="rId4"/>
              </a:rPr>
              <a:t>Download</a:t>
            </a:r>
            <a:r>
              <a:rPr b="1" lang="de-DE" sz="2600" u="sng">
                <a:solidFill>
                  <a:schemeClr val="hlink"/>
                </a:solidFill>
                <a:latin typeface="Ubuntu"/>
                <a:ea typeface="Ubuntu"/>
                <a:cs typeface="Ubuntu"/>
                <a:sym typeface="Ubuntu"/>
                <a:hlinkClick r:id="rId5"/>
              </a:rPr>
              <a:t> the worksheet</a:t>
            </a:r>
            <a:r>
              <a:rPr b="1" lang="de-DE" sz="2600">
                <a:solidFill>
                  <a:srgbClr val="434343"/>
                </a:solidFill>
                <a:latin typeface="Ubuntu"/>
                <a:ea typeface="Ubuntu"/>
                <a:cs typeface="Ubuntu"/>
                <a:sym typeface="Ubuntu"/>
              </a:rPr>
              <a:t> </a:t>
            </a:r>
            <a:r>
              <a:rPr lang="de-DE" sz="2600">
                <a:solidFill>
                  <a:srgbClr val="434343"/>
                </a:solidFill>
                <a:latin typeface="Ubuntu Medium"/>
                <a:ea typeface="Ubuntu Medium"/>
                <a:cs typeface="Ubuntu Medium"/>
                <a:sym typeface="Ubuntu Medium"/>
              </a:rPr>
              <a:t>and work individually and in pairs.</a:t>
            </a:r>
            <a:endParaRPr sz="2600">
              <a:solidFill>
                <a:srgbClr val="434343"/>
              </a:solidFill>
              <a:latin typeface="Ubuntu Medium"/>
              <a:ea typeface="Ubuntu Medium"/>
              <a:cs typeface="Ubuntu Medium"/>
              <a:sym typeface="Ubuntu Medium"/>
            </a:endParaRPr>
          </a:p>
        </p:txBody>
      </p:sp>
      <p:pic>
        <p:nvPicPr>
          <p:cNvPr id="69" name="Google Shape;69;p6">
            <a:hlinkClick r:id="rId6"/>
          </p:cNvPr>
          <p:cNvPicPr preferRelativeResize="0"/>
          <p:nvPr/>
        </p:nvPicPr>
        <p:blipFill>
          <a:blip r:embed="rId7">
            <a:alphaModFix/>
          </a:blip>
          <a:stretch>
            <a:fillRect/>
          </a:stretch>
        </p:blipFill>
        <p:spPr>
          <a:xfrm>
            <a:off x="6744588" y="4283738"/>
            <a:ext cx="488276" cy="759200"/>
          </a:xfrm>
          <a:prstGeom prst="rect">
            <a:avLst/>
          </a:prstGeom>
          <a:noFill/>
          <a:ln>
            <a:noFill/>
          </a:ln>
        </p:spPr>
      </p:pic>
      <p:sp>
        <p:nvSpPr>
          <p:cNvPr id="70" name="Google Shape;70;p6"/>
          <p:cNvSpPr txBox="1"/>
          <p:nvPr/>
        </p:nvSpPr>
        <p:spPr>
          <a:xfrm>
            <a:off x="986025" y="1719025"/>
            <a:ext cx="6739800" cy="11082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rgbClr val="549E39"/>
              </a:buClr>
              <a:buSzPts val="4400"/>
              <a:buFont typeface="Calibri"/>
              <a:buNone/>
            </a:pPr>
            <a:r>
              <a:rPr b="1" lang="de-DE" sz="4000">
                <a:solidFill>
                  <a:schemeClr val="dk2"/>
                </a:solidFill>
                <a:latin typeface="Calibri"/>
                <a:ea typeface="Calibri"/>
                <a:cs typeface="Calibri"/>
                <a:sym typeface="Calibri"/>
              </a:rPr>
              <a:t>Your Personal Strengths &amp; Fields of Positive Impact</a:t>
            </a:r>
            <a:endParaRPr b="1" sz="4000">
              <a:solidFill>
                <a:schemeClr val="dk2"/>
              </a:solidFill>
              <a:latin typeface="Ubuntu"/>
              <a:ea typeface="Ubuntu"/>
              <a:cs typeface="Ubuntu"/>
              <a:sym typeface="Ubuntu"/>
            </a:endParaRPr>
          </a:p>
        </p:txBody>
      </p:sp>
      <p:pic>
        <p:nvPicPr>
          <p:cNvPr id="71" name="Google Shape;71;p6"/>
          <p:cNvPicPr preferRelativeResize="0"/>
          <p:nvPr/>
        </p:nvPicPr>
        <p:blipFill>
          <a:blip r:embed="rId8">
            <a:alphaModFix/>
          </a:blip>
          <a:stretch>
            <a:fillRect/>
          </a:stretch>
        </p:blipFill>
        <p:spPr>
          <a:xfrm>
            <a:off x="7835400" y="1338025"/>
            <a:ext cx="2703652" cy="2673273"/>
          </a:xfrm>
          <a:prstGeom prst="rect">
            <a:avLst/>
          </a:prstGeom>
          <a:noFill/>
          <a:ln>
            <a:noFill/>
          </a:ln>
        </p:spPr>
      </p:pic>
      <p:sp>
        <p:nvSpPr>
          <p:cNvPr id="72" name="Google Shape;72;p6"/>
          <p:cNvSpPr txBox="1"/>
          <p:nvPr/>
        </p:nvSpPr>
        <p:spPr>
          <a:xfrm>
            <a:off x="986026" y="1071025"/>
            <a:ext cx="1322100" cy="367200"/>
          </a:xfrm>
          <a:prstGeom prst="rect">
            <a:avLst/>
          </a:prstGeom>
          <a:solidFill>
            <a:srgbClr val="D1FDFF"/>
          </a:solidFill>
          <a:ln>
            <a:noFill/>
          </a:ln>
        </p:spPr>
        <p:txBody>
          <a:bodyPr anchorCtr="0" anchor="t" bIns="72000" lIns="72000" spcFirstLastPara="1" rIns="72000" wrap="square" tIns="72000">
            <a:spAutoFit/>
          </a:bodyPr>
          <a:lstStyle/>
          <a:p>
            <a:pPr indent="0" lvl="0" marL="0" rtl="0" algn="l">
              <a:lnSpc>
                <a:spcPct val="90000"/>
              </a:lnSpc>
              <a:spcBef>
                <a:spcPts val="0"/>
              </a:spcBef>
              <a:spcAft>
                <a:spcPts val="0"/>
              </a:spcAft>
              <a:buClr>
                <a:srgbClr val="38761D"/>
              </a:buClr>
              <a:buSzPts val="4400"/>
              <a:buFont typeface="Calibri"/>
              <a:buNone/>
            </a:pPr>
            <a:r>
              <a:rPr b="1" lang="de-DE" sz="1600">
                <a:solidFill>
                  <a:srgbClr val="1F6566"/>
                </a:solidFill>
                <a:latin typeface="Ubuntu"/>
                <a:ea typeface="Ubuntu"/>
                <a:cs typeface="Ubuntu"/>
                <a:sym typeface="Ubuntu"/>
              </a:rPr>
              <a:t>DEEPENING</a:t>
            </a:r>
            <a:endParaRPr b="1" sz="1600">
              <a:solidFill>
                <a:srgbClr val="1F6566"/>
              </a:solidFill>
              <a:latin typeface="Ubuntu"/>
              <a:ea typeface="Ubuntu"/>
              <a:cs typeface="Ubuntu"/>
              <a:sym typeface="Ubuntu"/>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7"/>
          <p:cNvSpPr/>
          <p:nvPr/>
        </p:nvSpPr>
        <p:spPr>
          <a:xfrm>
            <a:off x="523500" y="540000"/>
            <a:ext cx="11112000" cy="5778000"/>
          </a:xfrm>
          <a:prstGeom prst="roundRect">
            <a:avLst>
              <a:gd fmla="val 7810"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79" name="Google Shape;79;p7"/>
          <p:cNvPicPr preferRelativeResize="0"/>
          <p:nvPr/>
        </p:nvPicPr>
        <p:blipFill rotWithShape="1">
          <a:blip r:embed="rId3">
            <a:alphaModFix/>
          </a:blip>
          <a:srcRect b="0" l="0" r="0" t="0"/>
          <a:stretch/>
        </p:blipFill>
        <p:spPr>
          <a:xfrm>
            <a:off x="8901250" y="-63400"/>
            <a:ext cx="3525898" cy="1983275"/>
          </a:xfrm>
          <a:prstGeom prst="rect">
            <a:avLst/>
          </a:prstGeom>
          <a:noFill/>
          <a:ln>
            <a:noFill/>
          </a:ln>
        </p:spPr>
      </p:pic>
      <p:sp>
        <p:nvSpPr>
          <p:cNvPr id="80" name="Google Shape;80;p7"/>
          <p:cNvSpPr txBox="1"/>
          <p:nvPr/>
        </p:nvSpPr>
        <p:spPr>
          <a:xfrm>
            <a:off x="4391350" y="706850"/>
            <a:ext cx="4830300" cy="424800"/>
          </a:xfrm>
          <a:prstGeom prst="rect">
            <a:avLst/>
          </a:prstGeom>
          <a:noFill/>
          <a:ln>
            <a:noFill/>
          </a:ln>
        </p:spPr>
        <p:txBody>
          <a:bodyPr anchorCtr="0" anchor="t" bIns="45700" lIns="91425" spcFirstLastPara="1" rIns="91425" wrap="square" tIns="45700">
            <a:spAutoFit/>
          </a:bodyPr>
          <a:lstStyle/>
          <a:p>
            <a:pPr indent="0" lvl="0" marL="0" rtl="0" algn="r">
              <a:lnSpc>
                <a:spcPct val="90000"/>
              </a:lnSpc>
              <a:spcBef>
                <a:spcPts val="0"/>
              </a:spcBef>
              <a:spcAft>
                <a:spcPts val="0"/>
              </a:spcAft>
              <a:buClr>
                <a:schemeClr val="dk1"/>
              </a:buClr>
              <a:buSzPts val="1500"/>
              <a:buFont typeface="Arial"/>
              <a:buNone/>
            </a:pPr>
            <a:r>
              <a:rPr b="1" lang="de-DE" sz="1200">
                <a:solidFill>
                  <a:schemeClr val="dk2"/>
                </a:solidFill>
                <a:latin typeface="Calibri"/>
                <a:ea typeface="Calibri"/>
                <a:cs typeface="Calibri"/>
                <a:sym typeface="Calibri"/>
              </a:rPr>
              <a:t>4.&amp; 5. field&amp;sharing@venture</a:t>
            </a:r>
            <a:r>
              <a:rPr lang="de-DE" sz="1200">
                <a:solidFill>
                  <a:schemeClr val="dk2"/>
                </a:solidFill>
                <a:latin typeface="Calibri"/>
                <a:ea typeface="Calibri"/>
                <a:cs typeface="Calibri"/>
                <a:sym typeface="Calibri"/>
              </a:rPr>
              <a:t> your field mission &amp; celebration</a:t>
            </a:r>
            <a:endParaRPr b="1" sz="1200">
              <a:solidFill>
                <a:schemeClr val="dk2"/>
              </a:solidFill>
              <a:latin typeface="Calibri"/>
              <a:ea typeface="Calibri"/>
              <a:cs typeface="Calibri"/>
              <a:sym typeface="Calibri"/>
            </a:endParaRPr>
          </a:p>
          <a:p>
            <a:pPr indent="0" lvl="0" marL="0" rtl="0" algn="r">
              <a:lnSpc>
                <a:spcPct val="90000"/>
              </a:lnSpc>
              <a:spcBef>
                <a:spcPts val="0"/>
              </a:spcBef>
              <a:spcAft>
                <a:spcPts val="0"/>
              </a:spcAft>
              <a:buClr>
                <a:schemeClr val="dk1"/>
              </a:buClr>
              <a:buSzPts val="1500"/>
              <a:buFont typeface="Arial"/>
              <a:buNone/>
            </a:pPr>
            <a:r>
              <a:t/>
            </a:r>
            <a:endParaRPr b="1" sz="1200">
              <a:solidFill>
                <a:schemeClr val="dk2"/>
              </a:solidFill>
              <a:latin typeface="Calibri"/>
              <a:ea typeface="Calibri"/>
              <a:cs typeface="Calibri"/>
              <a:sym typeface="Calibri"/>
            </a:endParaRPr>
          </a:p>
        </p:txBody>
      </p:sp>
      <p:sp>
        <p:nvSpPr>
          <p:cNvPr id="81" name="Google Shape;81;p7"/>
          <p:cNvSpPr txBox="1"/>
          <p:nvPr/>
        </p:nvSpPr>
        <p:spPr>
          <a:xfrm>
            <a:off x="986025" y="1338025"/>
            <a:ext cx="6739800" cy="5541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rgbClr val="549E39"/>
              </a:buClr>
              <a:buSzPts val="4400"/>
              <a:buFont typeface="Calibri"/>
              <a:buNone/>
            </a:pPr>
            <a:r>
              <a:rPr b="1" lang="de-DE" sz="4000">
                <a:solidFill>
                  <a:schemeClr val="dk2"/>
                </a:solidFill>
                <a:latin typeface="Calibri"/>
                <a:ea typeface="Calibri"/>
                <a:cs typeface="Calibri"/>
                <a:sym typeface="Calibri"/>
              </a:rPr>
              <a:t>The value of your field mission!</a:t>
            </a:r>
            <a:endParaRPr b="1" sz="4000">
              <a:solidFill>
                <a:schemeClr val="dk2"/>
              </a:solidFill>
              <a:latin typeface="Ubuntu"/>
              <a:ea typeface="Ubuntu"/>
              <a:cs typeface="Ubuntu"/>
              <a:sym typeface="Ubuntu"/>
            </a:endParaRPr>
          </a:p>
        </p:txBody>
      </p:sp>
      <p:sp>
        <p:nvSpPr>
          <p:cNvPr id="82" name="Google Shape;82;p7"/>
          <p:cNvSpPr txBox="1"/>
          <p:nvPr/>
        </p:nvSpPr>
        <p:spPr>
          <a:xfrm>
            <a:off x="986025" y="2112650"/>
            <a:ext cx="8962800" cy="2432100"/>
          </a:xfrm>
          <a:prstGeom prst="rect">
            <a:avLst/>
          </a:prstGeom>
          <a:noFill/>
          <a:ln>
            <a:noFill/>
          </a:ln>
        </p:spPr>
        <p:txBody>
          <a:bodyPr anchorCtr="0" anchor="t" bIns="0" lIns="0" spcFirstLastPara="1" rIns="0" wrap="square" tIns="0">
            <a:spAutoFit/>
          </a:bodyPr>
          <a:lstStyle/>
          <a:p>
            <a:pPr indent="-355600" lvl="0" marL="457200" rtl="0" algn="l">
              <a:lnSpc>
                <a:spcPct val="115000"/>
              </a:lnSpc>
              <a:spcBef>
                <a:spcPts val="0"/>
              </a:spcBef>
              <a:spcAft>
                <a:spcPts val="0"/>
              </a:spcAft>
              <a:buClr>
                <a:schemeClr val="dk1"/>
              </a:buClr>
              <a:buSzPts val="2000"/>
              <a:buFont typeface="Ubuntu"/>
              <a:buChar char="●"/>
            </a:pPr>
            <a:r>
              <a:rPr lang="de-DE" sz="2000">
                <a:solidFill>
                  <a:schemeClr val="dk1"/>
                </a:solidFill>
                <a:latin typeface="Ubuntu"/>
                <a:ea typeface="Ubuntu"/>
                <a:cs typeface="Ubuntu"/>
                <a:sym typeface="Ubuntu"/>
              </a:rPr>
              <a:t>to get to know your local environment and your local change makers.</a:t>
            </a:r>
            <a:endParaRPr sz="2000">
              <a:solidFill>
                <a:schemeClr val="dk1"/>
              </a:solidFill>
              <a:latin typeface="Ubuntu"/>
              <a:ea typeface="Ubuntu"/>
              <a:cs typeface="Ubuntu"/>
              <a:sym typeface="Ubuntu"/>
            </a:endParaRPr>
          </a:p>
          <a:p>
            <a:pPr indent="-355600" lvl="0" marL="457200" rtl="0" algn="l">
              <a:lnSpc>
                <a:spcPct val="115000"/>
              </a:lnSpc>
              <a:spcBef>
                <a:spcPts val="0"/>
              </a:spcBef>
              <a:spcAft>
                <a:spcPts val="0"/>
              </a:spcAft>
              <a:buClr>
                <a:schemeClr val="dk1"/>
              </a:buClr>
              <a:buSzPts val="2000"/>
              <a:buFont typeface="Ubuntu"/>
              <a:buChar char="●"/>
            </a:pPr>
            <a:r>
              <a:rPr lang="de-DE" sz="2000">
                <a:solidFill>
                  <a:schemeClr val="dk1"/>
                </a:solidFill>
                <a:latin typeface="Ubuntu"/>
                <a:ea typeface="Ubuntu"/>
                <a:cs typeface="Ubuntu"/>
                <a:sym typeface="Ubuntu"/>
              </a:rPr>
              <a:t>to express and share your values and interest with the world.</a:t>
            </a:r>
            <a:endParaRPr sz="2000">
              <a:solidFill>
                <a:schemeClr val="dk1"/>
              </a:solidFill>
              <a:latin typeface="Ubuntu"/>
              <a:ea typeface="Ubuntu"/>
              <a:cs typeface="Ubuntu"/>
              <a:sym typeface="Ubuntu"/>
            </a:endParaRPr>
          </a:p>
          <a:p>
            <a:pPr indent="-355600" lvl="0" marL="457200" rtl="0" algn="l">
              <a:lnSpc>
                <a:spcPct val="115000"/>
              </a:lnSpc>
              <a:spcBef>
                <a:spcPts val="0"/>
              </a:spcBef>
              <a:spcAft>
                <a:spcPts val="0"/>
              </a:spcAft>
              <a:buClr>
                <a:schemeClr val="dk1"/>
              </a:buClr>
              <a:buSzPts val="2000"/>
              <a:buFont typeface="Ubuntu"/>
              <a:buChar char="●"/>
            </a:pPr>
            <a:r>
              <a:rPr lang="de-DE" sz="2000">
                <a:solidFill>
                  <a:schemeClr val="dk1"/>
                </a:solidFill>
                <a:latin typeface="Ubuntu"/>
                <a:ea typeface="Ubuntu"/>
                <a:cs typeface="Ubuntu"/>
                <a:sym typeface="Ubuntu"/>
              </a:rPr>
              <a:t>to celebrate that these initiatives are making a change in the world.</a:t>
            </a:r>
            <a:endParaRPr sz="2000">
              <a:solidFill>
                <a:schemeClr val="dk1"/>
              </a:solidFill>
              <a:latin typeface="Ubuntu"/>
              <a:ea typeface="Ubuntu"/>
              <a:cs typeface="Ubuntu"/>
              <a:sym typeface="Ubuntu"/>
            </a:endParaRPr>
          </a:p>
          <a:p>
            <a:pPr indent="-355600" lvl="0" marL="457200" rtl="0" algn="l">
              <a:lnSpc>
                <a:spcPct val="115000"/>
              </a:lnSpc>
              <a:spcBef>
                <a:spcPts val="0"/>
              </a:spcBef>
              <a:spcAft>
                <a:spcPts val="0"/>
              </a:spcAft>
              <a:buClr>
                <a:schemeClr val="dk1"/>
              </a:buClr>
              <a:buSzPts val="2000"/>
              <a:buFont typeface="Ubuntu"/>
              <a:buChar char="●"/>
            </a:pPr>
            <a:r>
              <a:rPr lang="de-DE" sz="2000">
                <a:solidFill>
                  <a:schemeClr val="dk1"/>
                </a:solidFill>
                <a:latin typeface="Ubuntu"/>
                <a:ea typeface="Ubuntu"/>
                <a:cs typeface="Ubuntu"/>
                <a:sym typeface="Ubuntu"/>
              </a:rPr>
              <a:t>to share these cool initiatives with your peers and get to know each other.</a:t>
            </a:r>
            <a:endParaRPr sz="2000">
              <a:solidFill>
                <a:schemeClr val="dk1"/>
              </a:solidFill>
              <a:latin typeface="Ubuntu"/>
              <a:ea typeface="Ubuntu"/>
              <a:cs typeface="Ubuntu"/>
              <a:sym typeface="Ubuntu"/>
            </a:endParaRPr>
          </a:p>
          <a:p>
            <a:pPr indent="-355600" lvl="0" marL="457200" rtl="0" algn="l">
              <a:lnSpc>
                <a:spcPct val="115000"/>
              </a:lnSpc>
              <a:spcBef>
                <a:spcPts val="0"/>
              </a:spcBef>
              <a:spcAft>
                <a:spcPts val="0"/>
              </a:spcAft>
              <a:buClr>
                <a:schemeClr val="dk1"/>
              </a:buClr>
              <a:buSzPts val="2000"/>
              <a:buFont typeface="Ubuntu"/>
              <a:buChar char="●"/>
            </a:pPr>
            <a:r>
              <a:rPr lang="de-DE" sz="2000">
                <a:solidFill>
                  <a:schemeClr val="dk1"/>
                </a:solidFill>
                <a:latin typeface="Ubuntu"/>
                <a:ea typeface="Ubuntu"/>
                <a:cs typeface="Ubuntu"/>
                <a:sym typeface="Ubuntu"/>
              </a:rPr>
              <a:t>to get an overview of what’s out there for you and your professional life.</a:t>
            </a:r>
            <a:endParaRPr sz="2000">
              <a:solidFill>
                <a:schemeClr val="dk1"/>
              </a:solidFill>
              <a:latin typeface="Ubuntu"/>
              <a:ea typeface="Ubuntu"/>
              <a:cs typeface="Ubuntu"/>
              <a:sym typeface="Ubuntu"/>
            </a:endParaRPr>
          </a:p>
          <a:p>
            <a:pPr indent="-355600" lvl="0" marL="457200" rtl="0" algn="l">
              <a:lnSpc>
                <a:spcPct val="115000"/>
              </a:lnSpc>
              <a:spcBef>
                <a:spcPts val="0"/>
              </a:spcBef>
              <a:spcAft>
                <a:spcPts val="0"/>
              </a:spcAft>
              <a:buClr>
                <a:schemeClr val="dk1"/>
              </a:buClr>
              <a:buSzPts val="2000"/>
              <a:buFont typeface="Ubuntu"/>
              <a:buChar char="●"/>
            </a:pPr>
            <a:r>
              <a:rPr lang="de-DE" sz="2000">
                <a:solidFill>
                  <a:schemeClr val="dk1"/>
                </a:solidFill>
                <a:latin typeface="Ubuntu"/>
                <a:ea typeface="Ubuntu"/>
                <a:cs typeface="Ubuntu"/>
                <a:sym typeface="Ubuntu"/>
              </a:rPr>
              <a:t>to make connections now for possible future internships, work opportunities and professional networking! </a:t>
            </a:r>
            <a:endParaRPr sz="2000">
              <a:solidFill>
                <a:schemeClr val="dk1"/>
              </a:solidFill>
              <a:latin typeface="Ubuntu"/>
              <a:ea typeface="Ubuntu"/>
              <a:cs typeface="Ubuntu"/>
              <a:sym typeface="Ubuntu"/>
            </a:endParaRPr>
          </a:p>
        </p:txBody>
      </p:sp>
      <p:sp>
        <p:nvSpPr>
          <p:cNvPr id="83" name="Google Shape;83;p7"/>
          <p:cNvSpPr txBox="1"/>
          <p:nvPr/>
        </p:nvSpPr>
        <p:spPr>
          <a:xfrm rot="-287942">
            <a:off x="477533" y="5089541"/>
            <a:ext cx="3589484" cy="1080231"/>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108000" lIns="180000" spcFirstLastPara="1" rIns="108000" wrap="square" tIns="108000">
            <a:spAutoFit/>
          </a:bodyPr>
          <a:lstStyle/>
          <a:p>
            <a:pPr indent="0" lvl="0" marL="0" rtl="0" algn="l">
              <a:lnSpc>
                <a:spcPct val="100000"/>
              </a:lnSpc>
              <a:spcBef>
                <a:spcPts val="1000"/>
              </a:spcBef>
              <a:spcAft>
                <a:spcPts val="0"/>
              </a:spcAft>
              <a:buClr>
                <a:schemeClr val="dk1"/>
              </a:buClr>
              <a:buSzPts val="1100"/>
              <a:buFont typeface="Arial"/>
              <a:buNone/>
            </a:pPr>
            <a:r>
              <a:rPr lang="de-DE" sz="2800">
                <a:solidFill>
                  <a:srgbClr val="1F1F1F"/>
                </a:solidFill>
                <a:latin typeface="Caveat"/>
                <a:ea typeface="Caveat"/>
                <a:cs typeface="Caveat"/>
                <a:sym typeface="Caveat"/>
              </a:rPr>
              <a:t>…who knows, maybe you find your dream work place</a:t>
            </a:r>
            <a:endParaRPr sz="2800">
              <a:solidFill>
                <a:srgbClr val="434343"/>
              </a:solidFill>
              <a:latin typeface="Caveat"/>
              <a:ea typeface="Caveat"/>
              <a:cs typeface="Caveat"/>
              <a:sym typeface="Caveat"/>
            </a:endParaRPr>
          </a:p>
        </p:txBody>
      </p:sp>
      <p:pic>
        <p:nvPicPr>
          <p:cNvPr id="84" name="Google Shape;84;p7"/>
          <p:cNvPicPr preferRelativeResize="0"/>
          <p:nvPr/>
        </p:nvPicPr>
        <p:blipFill>
          <a:blip r:embed="rId4">
            <a:alphaModFix/>
          </a:blip>
          <a:stretch>
            <a:fillRect/>
          </a:stretch>
        </p:blipFill>
        <p:spPr>
          <a:xfrm>
            <a:off x="4622425" y="4235946"/>
            <a:ext cx="7117102" cy="23700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8"/>
          <p:cNvSpPr/>
          <p:nvPr/>
        </p:nvSpPr>
        <p:spPr>
          <a:xfrm>
            <a:off x="523500" y="540000"/>
            <a:ext cx="11112000" cy="5778000"/>
          </a:xfrm>
          <a:prstGeom prst="roundRect">
            <a:avLst>
              <a:gd fmla="val 7810"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91" name="Google Shape;91;p8"/>
          <p:cNvPicPr preferRelativeResize="0"/>
          <p:nvPr/>
        </p:nvPicPr>
        <p:blipFill rotWithShape="1">
          <a:blip r:embed="rId3">
            <a:alphaModFix/>
          </a:blip>
          <a:srcRect b="0" l="0" r="0" t="0"/>
          <a:stretch/>
        </p:blipFill>
        <p:spPr>
          <a:xfrm>
            <a:off x="8901250" y="-63400"/>
            <a:ext cx="3525898" cy="1983275"/>
          </a:xfrm>
          <a:prstGeom prst="rect">
            <a:avLst/>
          </a:prstGeom>
          <a:noFill/>
          <a:ln>
            <a:noFill/>
          </a:ln>
        </p:spPr>
      </p:pic>
      <p:sp>
        <p:nvSpPr>
          <p:cNvPr id="92" name="Google Shape;92;p8"/>
          <p:cNvSpPr txBox="1"/>
          <p:nvPr/>
        </p:nvSpPr>
        <p:spPr>
          <a:xfrm>
            <a:off x="4391350" y="706850"/>
            <a:ext cx="4830300" cy="424800"/>
          </a:xfrm>
          <a:prstGeom prst="rect">
            <a:avLst/>
          </a:prstGeom>
          <a:noFill/>
          <a:ln>
            <a:noFill/>
          </a:ln>
        </p:spPr>
        <p:txBody>
          <a:bodyPr anchorCtr="0" anchor="t" bIns="45700" lIns="91425" spcFirstLastPara="1" rIns="91425" wrap="square" tIns="45700">
            <a:spAutoFit/>
          </a:bodyPr>
          <a:lstStyle/>
          <a:p>
            <a:pPr indent="0" lvl="0" marL="0" rtl="0" algn="r">
              <a:lnSpc>
                <a:spcPct val="90000"/>
              </a:lnSpc>
              <a:spcBef>
                <a:spcPts val="0"/>
              </a:spcBef>
              <a:spcAft>
                <a:spcPts val="0"/>
              </a:spcAft>
              <a:buClr>
                <a:schemeClr val="dk1"/>
              </a:buClr>
              <a:buSzPts val="1500"/>
              <a:buFont typeface="Arial"/>
              <a:buNone/>
            </a:pPr>
            <a:r>
              <a:rPr b="1" lang="de-DE" sz="1200">
                <a:solidFill>
                  <a:schemeClr val="dk2"/>
                </a:solidFill>
                <a:latin typeface="Calibri"/>
                <a:ea typeface="Calibri"/>
                <a:cs typeface="Calibri"/>
                <a:sym typeface="Calibri"/>
              </a:rPr>
              <a:t>4.&amp; 5. field&amp;sharing@venture</a:t>
            </a:r>
            <a:r>
              <a:rPr lang="de-DE" sz="1200">
                <a:solidFill>
                  <a:schemeClr val="dk2"/>
                </a:solidFill>
                <a:latin typeface="Calibri"/>
                <a:ea typeface="Calibri"/>
                <a:cs typeface="Calibri"/>
                <a:sym typeface="Calibri"/>
              </a:rPr>
              <a:t> your field mission &amp; celebration</a:t>
            </a:r>
            <a:endParaRPr b="1" sz="1200">
              <a:solidFill>
                <a:schemeClr val="dk2"/>
              </a:solidFill>
              <a:latin typeface="Calibri"/>
              <a:ea typeface="Calibri"/>
              <a:cs typeface="Calibri"/>
              <a:sym typeface="Calibri"/>
            </a:endParaRPr>
          </a:p>
          <a:p>
            <a:pPr indent="0" lvl="0" marL="0" rtl="0" algn="r">
              <a:lnSpc>
                <a:spcPct val="90000"/>
              </a:lnSpc>
              <a:spcBef>
                <a:spcPts val="0"/>
              </a:spcBef>
              <a:spcAft>
                <a:spcPts val="0"/>
              </a:spcAft>
              <a:buClr>
                <a:schemeClr val="dk1"/>
              </a:buClr>
              <a:buSzPts val="1500"/>
              <a:buFont typeface="Arial"/>
              <a:buNone/>
            </a:pPr>
            <a:r>
              <a:t/>
            </a:r>
            <a:endParaRPr b="1" sz="1200">
              <a:solidFill>
                <a:schemeClr val="dk2"/>
              </a:solidFill>
              <a:latin typeface="Calibri"/>
              <a:ea typeface="Calibri"/>
              <a:cs typeface="Calibri"/>
              <a:sym typeface="Calibri"/>
            </a:endParaRPr>
          </a:p>
        </p:txBody>
      </p:sp>
      <p:sp>
        <p:nvSpPr>
          <p:cNvPr id="93" name="Google Shape;93;p8"/>
          <p:cNvSpPr txBox="1"/>
          <p:nvPr/>
        </p:nvSpPr>
        <p:spPr>
          <a:xfrm>
            <a:off x="2723863" y="1261825"/>
            <a:ext cx="6739800" cy="5541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rgbClr val="549E39"/>
              </a:buClr>
              <a:buSzPts val="4400"/>
              <a:buFont typeface="Calibri"/>
              <a:buNone/>
            </a:pPr>
            <a:r>
              <a:rPr b="1" lang="de-DE" sz="4000">
                <a:solidFill>
                  <a:schemeClr val="dk2"/>
                </a:solidFill>
                <a:latin typeface="Calibri"/>
                <a:ea typeface="Calibri"/>
                <a:cs typeface="Calibri"/>
                <a:sym typeface="Calibri"/>
              </a:rPr>
              <a:t>Contacts for your field mission!</a:t>
            </a:r>
            <a:endParaRPr b="1" sz="4000">
              <a:solidFill>
                <a:schemeClr val="dk2"/>
              </a:solidFill>
              <a:latin typeface="Ubuntu"/>
              <a:ea typeface="Ubuntu"/>
              <a:cs typeface="Ubuntu"/>
              <a:sym typeface="Ubuntu"/>
            </a:endParaRPr>
          </a:p>
        </p:txBody>
      </p:sp>
      <p:sp>
        <p:nvSpPr>
          <p:cNvPr id="94" name="Google Shape;94;p8"/>
          <p:cNvSpPr txBox="1"/>
          <p:nvPr/>
        </p:nvSpPr>
        <p:spPr>
          <a:xfrm>
            <a:off x="2723863" y="2036450"/>
            <a:ext cx="6614700" cy="1015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de-DE" sz="2000">
                <a:solidFill>
                  <a:schemeClr val="dk1"/>
                </a:solidFill>
                <a:latin typeface="Ubuntu"/>
                <a:ea typeface="Ubuntu"/>
                <a:cs typeface="Ubuntu"/>
                <a:sym typeface="Ubuntu"/>
              </a:rPr>
              <a:t>1. Write down a list or make a mindmap of all contacts, organisations, networks that you can think of that match your interest and are sustainable in one way or the other.</a:t>
            </a:r>
            <a:endParaRPr sz="2000">
              <a:solidFill>
                <a:schemeClr val="dk1"/>
              </a:solidFill>
              <a:latin typeface="Ubuntu"/>
              <a:ea typeface="Ubuntu"/>
              <a:cs typeface="Ubuntu"/>
              <a:sym typeface="Ubuntu"/>
            </a:endParaRPr>
          </a:p>
        </p:txBody>
      </p:sp>
      <p:pic>
        <p:nvPicPr>
          <p:cNvPr id="95" name="Google Shape;95;p8">
            <a:hlinkClick r:id="rId4"/>
          </p:cNvPr>
          <p:cNvPicPr preferRelativeResize="0"/>
          <p:nvPr/>
        </p:nvPicPr>
        <p:blipFill rotWithShape="1">
          <a:blip r:embed="rId5">
            <a:alphaModFix/>
          </a:blip>
          <a:srcRect b="0" l="0" r="1951" t="26519"/>
          <a:stretch/>
        </p:blipFill>
        <p:spPr>
          <a:xfrm>
            <a:off x="2723863" y="4364017"/>
            <a:ext cx="3650150" cy="3181028"/>
          </a:xfrm>
          <a:prstGeom prst="rect">
            <a:avLst/>
          </a:prstGeom>
          <a:noFill/>
          <a:ln>
            <a:noFill/>
          </a:ln>
        </p:spPr>
      </p:pic>
      <p:sp>
        <p:nvSpPr>
          <p:cNvPr id="96" name="Google Shape;96;p8"/>
          <p:cNvSpPr txBox="1"/>
          <p:nvPr/>
        </p:nvSpPr>
        <p:spPr>
          <a:xfrm>
            <a:off x="2723863" y="3348975"/>
            <a:ext cx="6492300" cy="307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de-DE" sz="2000">
                <a:solidFill>
                  <a:schemeClr val="dk1"/>
                </a:solidFill>
                <a:latin typeface="Ubuntu"/>
                <a:ea typeface="Ubuntu"/>
                <a:cs typeface="Ubuntu"/>
                <a:sym typeface="Ubuntu"/>
              </a:rPr>
              <a:t>2. Now let’s harvest the intelligence of your classmates! </a:t>
            </a:r>
            <a:endParaRPr sz="2000">
              <a:solidFill>
                <a:schemeClr val="dk1"/>
              </a:solidFill>
              <a:latin typeface="Ubuntu"/>
              <a:ea typeface="Ubuntu"/>
              <a:cs typeface="Ubuntu"/>
              <a:sym typeface="Ubuntu"/>
            </a:endParaRPr>
          </a:p>
        </p:txBody>
      </p:sp>
      <p:sp>
        <p:nvSpPr>
          <p:cNvPr id="97" name="Google Shape;97;p8"/>
          <p:cNvSpPr txBox="1"/>
          <p:nvPr/>
        </p:nvSpPr>
        <p:spPr>
          <a:xfrm>
            <a:off x="2723877" y="3730725"/>
            <a:ext cx="6946200" cy="400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de-DE" sz="2600" u="sng">
                <a:solidFill>
                  <a:schemeClr val="hlink"/>
                </a:solidFill>
                <a:latin typeface="Ubuntu"/>
                <a:ea typeface="Ubuntu"/>
                <a:cs typeface="Ubuntu"/>
                <a:sym typeface="Ubuntu"/>
                <a:hlinkClick r:id="rId6"/>
              </a:rPr>
              <a:t>Download the pdf</a:t>
            </a:r>
            <a:r>
              <a:rPr lang="de-DE" sz="2600">
                <a:solidFill>
                  <a:srgbClr val="434343"/>
                </a:solidFill>
                <a:latin typeface="Ubuntu Medium"/>
                <a:ea typeface="Ubuntu Medium"/>
                <a:cs typeface="Ubuntu Medium"/>
                <a:sym typeface="Ubuntu Medium"/>
              </a:rPr>
              <a:t> and follow instructions</a:t>
            </a:r>
            <a:endParaRPr b="1" sz="2600">
              <a:solidFill>
                <a:srgbClr val="434343"/>
              </a:solidFill>
              <a:latin typeface="Ubuntu"/>
              <a:ea typeface="Ubuntu"/>
              <a:cs typeface="Ubuntu"/>
              <a:sym typeface="Ubuntu"/>
            </a:endParaRPr>
          </a:p>
        </p:txBody>
      </p:sp>
      <p:pic>
        <p:nvPicPr>
          <p:cNvPr id="98" name="Google Shape;98;p8">
            <a:hlinkClick r:id="rId7"/>
          </p:cNvPr>
          <p:cNvPicPr preferRelativeResize="0"/>
          <p:nvPr/>
        </p:nvPicPr>
        <p:blipFill>
          <a:blip r:embed="rId8">
            <a:alphaModFix/>
          </a:blip>
          <a:stretch>
            <a:fillRect/>
          </a:stretch>
        </p:blipFill>
        <p:spPr>
          <a:xfrm>
            <a:off x="6695688" y="4403838"/>
            <a:ext cx="488276" cy="759200"/>
          </a:xfrm>
          <a:prstGeom prst="rect">
            <a:avLst/>
          </a:prstGeom>
          <a:noFill/>
          <a:ln>
            <a:noFill/>
          </a:ln>
        </p:spPr>
      </p:pic>
      <p:sp>
        <p:nvSpPr>
          <p:cNvPr id="99" name="Google Shape;99;p8"/>
          <p:cNvSpPr txBox="1"/>
          <p:nvPr/>
        </p:nvSpPr>
        <p:spPr>
          <a:xfrm>
            <a:off x="7697900" y="4407375"/>
            <a:ext cx="3525900" cy="14547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de-DE">
                <a:solidFill>
                  <a:schemeClr val="dk1"/>
                </a:solidFill>
                <a:latin typeface="Ubuntu"/>
                <a:ea typeface="Ubuntu"/>
                <a:cs typeface="Ubuntu"/>
                <a:sym typeface="Ubuntu"/>
              </a:rPr>
              <a:t>Example: Interest "music". Places could be music labels, which claim to be sustainable in their travelling, with their consumption of energy, musical places etc. Contacts could be musicians, music managers, festival organisers etc.</a:t>
            </a:r>
            <a:endParaRPr>
              <a:solidFill>
                <a:schemeClr val="dk1"/>
              </a:solidFill>
              <a:latin typeface="Ubuntu"/>
              <a:ea typeface="Ubuntu"/>
              <a:cs typeface="Ubuntu"/>
              <a:sym typeface="Ubuntu"/>
            </a:endParaRPr>
          </a:p>
        </p:txBody>
      </p:sp>
      <p:pic>
        <p:nvPicPr>
          <p:cNvPr id="100" name="Google Shape;100;p8"/>
          <p:cNvPicPr preferRelativeResize="0"/>
          <p:nvPr/>
        </p:nvPicPr>
        <p:blipFill>
          <a:blip r:embed="rId9">
            <a:alphaModFix/>
          </a:blip>
          <a:stretch>
            <a:fillRect/>
          </a:stretch>
        </p:blipFill>
        <p:spPr>
          <a:xfrm>
            <a:off x="-942178" y="1743675"/>
            <a:ext cx="3362297" cy="474570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9"/>
          <p:cNvSpPr/>
          <p:nvPr/>
        </p:nvSpPr>
        <p:spPr>
          <a:xfrm>
            <a:off x="540000" y="540000"/>
            <a:ext cx="11112000" cy="5778000"/>
          </a:xfrm>
          <a:prstGeom prst="roundRect">
            <a:avLst>
              <a:gd fmla="val 7810"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107" name="Google Shape;107;p9"/>
          <p:cNvPicPr preferRelativeResize="0"/>
          <p:nvPr/>
        </p:nvPicPr>
        <p:blipFill rotWithShape="1">
          <a:blip r:embed="rId3">
            <a:alphaModFix/>
          </a:blip>
          <a:srcRect b="0" l="0" r="0" t="0"/>
          <a:stretch/>
        </p:blipFill>
        <p:spPr>
          <a:xfrm>
            <a:off x="8901250" y="-63400"/>
            <a:ext cx="3525898" cy="1983275"/>
          </a:xfrm>
          <a:prstGeom prst="rect">
            <a:avLst/>
          </a:prstGeom>
          <a:noFill/>
          <a:ln>
            <a:noFill/>
          </a:ln>
        </p:spPr>
      </p:pic>
      <p:sp>
        <p:nvSpPr>
          <p:cNvPr id="108" name="Google Shape;108;p9"/>
          <p:cNvSpPr txBox="1"/>
          <p:nvPr/>
        </p:nvSpPr>
        <p:spPr>
          <a:xfrm>
            <a:off x="4391350" y="706850"/>
            <a:ext cx="4830300" cy="424800"/>
          </a:xfrm>
          <a:prstGeom prst="rect">
            <a:avLst/>
          </a:prstGeom>
          <a:noFill/>
          <a:ln>
            <a:noFill/>
          </a:ln>
        </p:spPr>
        <p:txBody>
          <a:bodyPr anchorCtr="0" anchor="t" bIns="45700" lIns="91425" spcFirstLastPara="1" rIns="91425" wrap="square" tIns="45700">
            <a:spAutoFit/>
          </a:bodyPr>
          <a:lstStyle/>
          <a:p>
            <a:pPr indent="0" lvl="0" marL="0" rtl="0" algn="r">
              <a:lnSpc>
                <a:spcPct val="90000"/>
              </a:lnSpc>
              <a:spcBef>
                <a:spcPts val="0"/>
              </a:spcBef>
              <a:spcAft>
                <a:spcPts val="0"/>
              </a:spcAft>
              <a:buClr>
                <a:schemeClr val="dk1"/>
              </a:buClr>
              <a:buSzPts val="1500"/>
              <a:buFont typeface="Arial"/>
              <a:buNone/>
            </a:pPr>
            <a:r>
              <a:rPr b="1" lang="de-DE" sz="1200">
                <a:solidFill>
                  <a:schemeClr val="dk2"/>
                </a:solidFill>
                <a:latin typeface="Calibri"/>
                <a:ea typeface="Calibri"/>
                <a:cs typeface="Calibri"/>
                <a:sym typeface="Calibri"/>
              </a:rPr>
              <a:t>4.&amp; 5. field&amp;sharing@venture</a:t>
            </a:r>
            <a:r>
              <a:rPr lang="de-DE" sz="1200">
                <a:solidFill>
                  <a:schemeClr val="dk2"/>
                </a:solidFill>
                <a:latin typeface="Calibri"/>
                <a:ea typeface="Calibri"/>
                <a:cs typeface="Calibri"/>
                <a:sym typeface="Calibri"/>
              </a:rPr>
              <a:t> your field mission &amp; celebration</a:t>
            </a:r>
            <a:endParaRPr b="1" sz="1200">
              <a:solidFill>
                <a:schemeClr val="dk2"/>
              </a:solidFill>
              <a:latin typeface="Calibri"/>
              <a:ea typeface="Calibri"/>
              <a:cs typeface="Calibri"/>
              <a:sym typeface="Calibri"/>
            </a:endParaRPr>
          </a:p>
          <a:p>
            <a:pPr indent="0" lvl="0" marL="0" rtl="0" algn="r">
              <a:lnSpc>
                <a:spcPct val="90000"/>
              </a:lnSpc>
              <a:spcBef>
                <a:spcPts val="0"/>
              </a:spcBef>
              <a:spcAft>
                <a:spcPts val="0"/>
              </a:spcAft>
              <a:buClr>
                <a:schemeClr val="dk1"/>
              </a:buClr>
              <a:buSzPts val="1500"/>
              <a:buFont typeface="Arial"/>
              <a:buNone/>
            </a:pPr>
            <a:r>
              <a:t/>
            </a:r>
            <a:endParaRPr b="1" sz="1200">
              <a:solidFill>
                <a:schemeClr val="dk2"/>
              </a:solidFill>
              <a:latin typeface="Calibri"/>
              <a:ea typeface="Calibri"/>
              <a:cs typeface="Calibri"/>
              <a:sym typeface="Calibri"/>
            </a:endParaRPr>
          </a:p>
        </p:txBody>
      </p:sp>
      <p:sp>
        <p:nvSpPr>
          <p:cNvPr id="109" name="Google Shape;109;p9"/>
          <p:cNvSpPr txBox="1"/>
          <p:nvPr/>
        </p:nvSpPr>
        <p:spPr>
          <a:xfrm>
            <a:off x="986025" y="1616325"/>
            <a:ext cx="7119000" cy="5541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1100"/>
              <a:buFont typeface="Arial"/>
              <a:buNone/>
            </a:pPr>
            <a:r>
              <a:rPr b="1" lang="de-DE" sz="4000">
                <a:solidFill>
                  <a:schemeClr val="dk2"/>
                </a:solidFill>
                <a:latin typeface="Ubuntu"/>
                <a:ea typeface="Ubuntu"/>
                <a:cs typeface="Ubuntu"/>
                <a:sym typeface="Ubuntu"/>
              </a:rPr>
              <a:t>Greenwashing-Check!</a:t>
            </a:r>
            <a:endParaRPr b="1" sz="4000">
              <a:solidFill>
                <a:schemeClr val="dk2"/>
              </a:solidFill>
              <a:latin typeface="Ubuntu"/>
              <a:ea typeface="Ubuntu"/>
              <a:cs typeface="Ubuntu"/>
              <a:sym typeface="Ubuntu"/>
            </a:endParaRPr>
          </a:p>
        </p:txBody>
      </p:sp>
      <p:sp>
        <p:nvSpPr>
          <p:cNvPr id="110" name="Google Shape;110;p9"/>
          <p:cNvSpPr txBox="1"/>
          <p:nvPr/>
        </p:nvSpPr>
        <p:spPr>
          <a:xfrm>
            <a:off x="986026" y="1071025"/>
            <a:ext cx="1322100" cy="367200"/>
          </a:xfrm>
          <a:prstGeom prst="rect">
            <a:avLst/>
          </a:prstGeom>
          <a:solidFill>
            <a:srgbClr val="D1FDFF"/>
          </a:solidFill>
          <a:ln>
            <a:noFill/>
          </a:ln>
        </p:spPr>
        <p:txBody>
          <a:bodyPr anchorCtr="0" anchor="t" bIns="72000" lIns="72000" spcFirstLastPara="1" rIns="72000" wrap="square" tIns="72000">
            <a:spAutoFit/>
          </a:bodyPr>
          <a:lstStyle/>
          <a:p>
            <a:pPr indent="0" lvl="0" marL="0" rtl="0" algn="l">
              <a:lnSpc>
                <a:spcPct val="90000"/>
              </a:lnSpc>
              <a:spcBef>
                <a:spcPts val="0"/>
              </a:spcBef>
              <a:spcAft>
                <a:spcPts val="0"/>
              </a:spcAft>
              <a:buClr>
                <a:srgbClr val="38761D"/>
              </a:buClr>
              <a:buSzPts val="4400"/>
              <a:buFont typeface="Calibri"/>
              <a:buNone/>
            </a:pPr>
            <a:r>
              <a:rPr b="1" lang="de-DE" sz="1600">
                <a:solidFill>
                  <a:srgbClr val="1F6566"/>
                </a:solidFill>
                <a:latin typeface="Ubuntu"/>
                <a:ea typeface="Ubuntu"/>
                <a:cs typeface="Ubuntu"/>
                <a:sym typeface="Ubuntu"/>
              </a:rPr>
              <a:t>DEEPENING</a:t>
            </a:r>
            <a:endParaRPr b="1" sz="1600">
              <a:solidFill>
                <a:srgbClr val="1F6566"/>
              </a:solidFill>
              <a:latin typeface="Ubuntu"/>
              <a:ea typeface="Ubuntu"/>
              <a:cs typeface="Ubuntu"/>
              <a:sym typeface="Ubuntu"/>
            </a:endParaRPr>
          </a:p>
        </p:txBody>
      </p:sp>
      <p:sp>
        <p:nvSpPr>
          <p:cNvPr id="111" name="Google Shape;111;p9"/>
          <p:cNvSpPr txBox="1"/>
          <p:nvPr/>
        </p:nvSpPr>
        <p:spPr>
          <a:xfrm>
            <a:off x="1012125" y="2342800"/>
            <a:ext cx="5474400" cy="307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de-DE" sz="2000">
                <a:solidFill>
                  <a:schemeClr val="dk1"/>
                </a:solidFill>
                <a:latin typeface="Ubuntu"/>
                <a:ea typeface="Ubuntu"/>
                <a:cs typeface="Ubuntu"/>
                <a:sym typeface="Ubuntu"/>
              </a:rPr>
              <a:t>Watch this short explanation of Greenwashing</a:t>
            </a:r>
            <a:endParaRPr sz="2000">
              <a:solidFill>
                <a:schemeClr val="dk1"/>
              </a:solidFill>
              <a:latin typeface="Ubuntu"/>
              <a:ea typeface="Ubuntu"/>
              <a:cs typeface="Ubuntu"/>
              <a:sym typeface="Ubuntu"/>
            </a:endParaRPr>
          </a:p>
        </p:txBody>
      </p:sp>
      <p:pic>
        <p:nvPicPr>
          <p:cNvPr id="112" name="Google Shape;112;p9"/>
          <p:cNvPicPr preferRelativeResize="0"/>
          <p:nvPr/>
        </p:nvPicPr>
        <p:blipFill>
          <a:blip r:embed="rId4">
            <a:alphaModFix/>
          </a:blip>
          <a:stretch>
            <a:fillRect/>
          </a:stretch>
        </p:blipFill>
        <p:spPr>
          <a:xfrm>
            <a:off x="-481162" y="2872183"/>
            <a:ext cx="5355136" cy="3872534"/>
          </a:xfrm>
          <a:prstGeom prst="rect">
            <a:avLst/>
          </a:prstGeom>
          <a:noFill/>
          <a:ln>
            <a:noFill/>
          </a:ln>
        </p:spPr>
      </p:pic>
      <p:pic>
        <p:nvPicPr>
          <p:cNvPr id="113" name="Google Shape;113;p9">
            <a:hlinkClick r:id="rId5"/>
          </p:cNvPr>
          <p:cNvPicPr preferRelativeResize="0"/>
          <p:nvPr/>
        </p:nvPicPr>
        <p:blipFill rotWithShape="1">
          <a:blip r:embed="rId6">
            <a:alphaModFix/>
          </a:blip>
          <a:srcRect b="0" l="416" r="416" t="0"/>
          <a:stretch/>
        </p:blipFill>
        <p:spPr>
          <a:xfrm>
            <a:off x="179235" y="3070626"/>
            <a:ext cx="4035936" cy="2289307"/>
          </a:xfrm>
          <a:prstGeom prst="rect">
            <a:avLst/>
          </a:prstGeom>
          <a:noFill/>
          <a:ln>
            <a:noFill/>
          </a:ln>
        </p:spPr>
      </p:pic>
      <p:pic>
        <p:nvPicPr>
          <p:cNvPr id="114" name="Google Shape;114;p9">
            <a:hlinkClick r:id="rId7"/>
          </p:cNvPr>
          <p:cNvPicPr preferRelativeResize="0"/>
          <p:nvPr/>
        </p:nvPicPr>
        <p:blipFill>
          <a:blip r:embed="rId8">
            <a:alphaModFix/>
          </a:blip>
          <a:stretch>
            <a:fillRect/>
          </a:stretch>
        </p:blipFill>
        <p:spPr>
          <a:xfrm>
            <a:off x="1798739" y="3796319"/>
            <a:ext cx="805906" cy="805906"/>
          </a:xfrm>
          <a:prstGeom prst="rect">
            <a:avLst/>
          </a:prstGeom>
          <a:noFill/>
          <a:ln>
            <a:noFill/>
          </a:ln>
        </p:spPr>
      </p:pic>
      <p:sp>
        <p:nvSpPr>
          <p:cNvPr id="115" name="Google Shape;115;p9"/>
          <p:cNvSpPr txBox="1"/>
          <p:nvPr/>
        </p:nvSpPr>
        <p:spPr>
          <a:xfrm>
            <a:off x="5733725" y="3056975"/>
            <a:ext cx="5205000" cy="661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de-DE" sz="2000">
                <a:solidFill>
                  <a:srgbClr val="1F1F1F"/>
                </a:solidFill>
                <a:latin typeface="Ubuntu"/>
                <a:ea typeface="Ubuntu"/>
                <a:cs typeface="Ubuntu"/>
                <a:sym typeface="Ubuntu"/>
              </a:rPr>
              <a:t>Watch an example of </a:t>
            </a:r>
            <a:r>
              <a:rPr b="1" lang="de-DE" sz="2000" u="sng">
                <a:solidFill>
                  <a:schemeClr val="hlink"/>
                </a:solidFill>
                <a:latin typeface="Ubuntu"/>
                <a:ea typeface="Ubuntu"/>
                <a:cs typeface="Ubuntu"/>
                <a:sym typeface="Ubuntu"/>
                <a:hlinkClick r:id="rId9"/>
              </a:rPr>
              <a:t>advertisement</a:t>
            </a:r>
            <a:r>
              <a:rPr lang="de-DE" sz="2000">
                <a:solidFill>
                  <a:srgbClr val="1F1F1F"/>
                </a:solidFill>
                <a:latin typeface="Ubuntu"/>
                <a:ea typeface="Ubuntu"/>
                <a:cs typeface="Ubuntu"/>
                <a:sym typeface="Ubuntu"/>
              </a:rPr>
              <a:t> that was banned due to immense Greenwashing.</a:t>
            </a:r>
            <a:endParaRPr sz="2000">
              <a:solidFill>
                <a:srgbClr val="1F1F1F"/>
              </a:solidFill>
              <a:latin typeface="Ubuntu"/>
              <a:ea typeface="Ubuntu"/>
              <a:cs typeface="Ubuntu"/>
              <a:sym typeface="Ubuntu"/>
            </a:endParaRPr>
          </a:p>
        </p:txBody>
      </p:sp>
      <p:sp>
        <p:nvSpPr>
          <p:cNvPr id="116" name="Google Shape;116;p9"/>
          <p:cNvSpPr txBox="1"/>
          <p:nvPr/>
        </p:nvSpPr>
        <p:spPr>
          <a:xfrm>
            <a:off x="5733725" y="5533000"/>
            <a:ext cx="5104200" cy="400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de-DE" sz="2600" u="sng">
                <a:solidFill>
                  <a:schemeClr val="hlink"/>
                </a:solidFill>
                <a:latin typeface="Ubuntu"/>
                <a:ea typeface="Ubuntu"/>
                <a:cs typeface="Ubuntu"/>
                <a:sym typeface="Ubuntu"/>
                <a:hlinkClick r:id="rId10"/>
              </a:rPr>
              <a:t>Download the worksheet</a:t>
            </a:r>
            <a:endParaRPr sz="2600">
              <a:solidFill>
                <a:srgbClr val="434343"/>
              </a:solidFill>
              <a:latin typeface="Ubuntu Medium"/>
              <a:ea typeface="Ubuntu Medium"/>
              <a:cs typeface="Ubuntu Medium"/>
              <a:sym typeface="Ubuntu Medium"/>
            </a:endParaRPr>
          </a:p>
        </p:txBody>
      </p:sp>
      <p:pic>
        <p:nvPicPr>
          <p:cNvPr id="117" name="Google Shape;117;p9">
            <a:hlinkClick r:id="rId11"/>
          </p:cNvPr>
          <p:cNvPicPr preferRelativeResize="0"/>
          <p:nvPr/>
        </p:nvPicPr>
        <p:blipFill>
          <a:blip r:embed="rId8">
            <a:alphaModFix/>
          </a:blip>
          <a:stretch>
            <a:fillRect/>
          </a:stretch>
        </p:blipFill>
        <p:spPr>
          <a:xfrm>
            <a:off x="5085919" y="3093887"/>
            <a:ext cx="401277" cy="401277"/>
          </a:xfrm>
          <a:prstGeom prst="rect">
            <a:avLst/>
          </a:prstGeom>
          <a:noFill/>
          <a:ln>
            <a:noFill/>
          </a:ln>
        </p:spPr>
      </p:pic>
      <p:sp>
        <p:nvSpPr>
          <p:cNvPr id="118" name="Google Shape;118;p9"/>
          <p:cNvSpPr txBox="1"/>
          <p:nvPr/>
        </p:nvSpPr>
        <p:spPr>
          <a:xfrm>
            <a:off x="5733725" y="3976000"/>
            <a:ext cx="5610900" cy="307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de-DE" sz="2000">
                <a:solidFill>
                  <a:srgbClr val="1F1F1F"/>
                </a:solidFill>
                <a:latin typeface="Ubuntu"/>
                <a:ea typeface="Ubuntu"/>
                <a:cs typeface="Ubuntu"/>
                <a:sym typeface="Ubuntu"/>
              </a:rPr>
              <a:t>Research &amp; share three Greenwashing examples</a:t>
            </a:r>
            <a:endParaRPr sz="2000">
              <a:solidFill>
                <a:srgbClr val="1F1F1F"/>
              </a:solidFill>
              <a:latin typeface="Ubuntu"/>
              <a:ea typeface="Ubuntu"/>
              <a:cs typeface="Ubuntu"/>
              <a:sym typeface="Ubuntu"/>
            </a:endParaRPr>
          </a:p>
        </p:txBody>
      </p:sp>
      <p:sp>
        <p:nvSpPr>
          <p:cNvPr id="119" name="Google Shape;119;p9"/>
          <p:cNvSpPr txBox="1"/>
          <p:nvPr/>
        </p:nvSpPr>
        <p:spPr>
          <a:xfrm>
            <a:off x="5733725" y="4595275"/>
            <a:ext cx="5823300" cy="661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de-DE" sz="2000">
                <a:solidFill>
                  <a:srgbClr val="1F1F1F"/>
                </a:solidFill>
                <a:latin typeface="Ubuntu"/>
                <a:ea typeface="Ubuntu"/>
                <a:cs typeface="Ubuntu"/>
                <a:sym typeface="Ubuntu"/>
              </a:rPr>
              <a:t>Reflect and discuss: </a:t>
            </a:r>
            <a:endParaRPr sz="2000">
              <a:solidFill>
                <a:srgbClr val="1F1F1F"/>
              </a:solidFill>
              <a:latin typeface="Ubuntu"/>
              <a:ea typeface="Ubuntu"/>
              <a:cs typeface="Ubuntu"/>
              <a:sym typeface="Ubuntu"/>
            </a:endParaRPr>
          </a:p>
          <a:p>
            <a:pPr indent="0" lvl="0" marL="0" rtl="0" algn="l">
              <a:lnSpc>
                <a:spcPct val="115000"/>
              </a:lnSpc>
              <a:spcBef>
                <a:spcPts val="0"/>
              </a:spcBef>
              <a:spcAft>
                <a:spcPts val="0"/>
              </a:spcAft>
              <a:buNone/>
            </a:pPr>
            <a:r>
              <a:rPr lang="de-DE" sz="2000">
                <a:solidFill>
                  <a:srgbClr val="1F1F1F"/>
                </a:solidFill>
                <a:latin typeface="Ubuntu"/>
                <a:ea typeface="Ubuntu"/>
                <a:cs typeface="Ubuntu"/>
                <a:sym typeface="Ubuntu"/>
              </a:rPr>
              <a:t>What can you do against Greenwashing? </a:t>
            </a:r>
            <a:endParaRPr sz="2000">
              <a:solidFill>
                <a:srgbClr val="1F1F1F"/>
              </a:solidFill>
              <a:latin typeface="Ubuntu"/>
              <a:ea typeface="Ubuntu"/>
              <a:cs typeface="Ubuntu"/>
              <a:sym typeface="Ubuntu"/>
            </a:endParaRPr>
          </a:p>
        </p:txBody>
      </p:sp>
      <p:sp>
        <p:nvSpPr>
          <p:cNvPr id="120" name="Google Shape;120;p9"/>
          <p:cNvSpPr txBox="1"/>
          <p:nvPr/>
        </p:nvSpPr>
        <p:spPr>
          <a:xfrm>
            <a:off x="4986580" y="4556801"/>
            <a:ext cx="631200" cy="5541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rgbClr val="000000"/>
              </a:buClr>
              <a:buSzPts val="4000"/>
              <a:buFont typeface="Arial"/>
              <a:buNone/>
            </a:pPr>
            <a:r>
              <a:rPr b="1" lang="de-DE" sz="4000">
                <a:solidFill>
                  <a:srgbClr val="1F6566"/>
                </a:solidFill>
                <a:latin typeface="Calibri"/>
                <a:ea typeface="Calibri"/>
                <a:cs typeface="Calibri"/>
                <a:sym typeface="Calibri"/>
              </a:rPr>
              <a:t>👉</a:t>
            </a:r>
            <a:endParaRPr b="1" sz="4000">
              <a:solidFill>
                <a:srgbClr val="1F6566"/>
              </a:solidFill>
              <a:latin typeface="Ubuntu"/>
              <a:ea typeface="Ubuntu"/>
              <a:cs typeface="Ubuntu"/>
              <a:sym typeface="Ubuntu"/>
            </a:endParaRPr>
          </a:p>
        </p:txBody>
      </p:sp>
      <p:sp>
        <p:nvSpPr>
          <p:cNvPr id="121" name="Google Shape;121;p9"/>
          <p:cNvSpPr txBox="1"/>
          <p:nvPr/>
        </p:nvSpPr>
        <p:spPr>
          <a:xfrm>
            <a:off x="5032861" y="3891458"/>
            <a:ext cx="631200" cy="5127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rgbClr val="000000"/>
              </a:buClr>
              <a:buSzPts val="4000"/>
              <a:buFont typeface="Arial"/>
              <a:buNone/>
            </a:pPr>
            <a:r>
              <a:rPr b="1" lang="de-DE" sz="3700">
                <a:solidFill>
                  <a:srgbClr val="1F6566"/>
                </a:solidFill>
                <a:latin typeface="Calibri"/>
                <a:ea typeface="Calibri"/>
                <a:cs typeface="Calibri"/>
                <a:sym typeface="Calibri"/>
              </a:rPr>
              <a:t>🔎</a:t>
            </a:r>
            <a:endParaRPr b="1" sz="3700">
              <a:solidFill>
                <a:srgbClr val="1F6566"/>
              </a:solidFill>
              <a:latin typeface="Ubuntu"/>
              <a:ea typeface="Ubuntu"/>
              <a:cs typeface="Ubuntu"/>
              <a:sym typeface="Ubuntu"/>
            </a:endParaRPr>
          </a:p>
        </p:txBody>
      </p:sp>
      <p:pic>
        <p:nvPicPr>
          <p:cNvPr id="122" name="Google Shape;122;p9">
            <a:hlinkClick r:id="rId12"/>
          </p:cNvPr>
          <p:cNvPicPr preferRelativeResize="0"/>
          <p:nvPr/>
        </p:nvPicPr>
        <p:blipFill>
          <a:blip r:embed="rId13">
            <a:alphaModFix/>
          </a:blip>
          <a:stretch>
            <a:fillRect/>
          </a:stretch>
        </p:blipFill>
        <p:spPr>
          <a:xfrm>
            <a:off x="5022985" y="5364670"/>
            <a:ext cx="401275" cy="6239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0"/>
          <p:cNvSpPr/>
          <p:nvPr/>
        </p:nvSpPr>
        <p:spPr>
          <a:xfrm>
            <a:off x="540000" y="540000"/>
            <a:ext cx="11112000" cy="5778000"/>
          </a:xfrm>
          <a:prstGeom prst="roundRect">
            <a:avLst>
              <a:gd fmla="val 7810"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29" name="Google Shape;129;p10"/>
          <p:cNvSpPr txBox="1"/>
          <p:nvPr/>
        </p:nvSpPr>
        <p:spPr>
          <a:xfrm>
            <a:off x="1010363" y="2280163"/>
            <a:ext cx="5079000" cy="5541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rgbClr val="000000"/>
              </a:buClr>
              <a:buSzPts val="4000"/>
              <a:buFont typeface="Arial"/>
              <a:buNone/>
            </a:pPr>
            <a:r>
              <a:rPr b="1" lang="de-DE" sz="4000">
                <a:solidFill>
                  <a:srgbClr val="1F6566"/>
                </a:solidFill>
                <a:latin typeface="Calibri"/>
                <a:ea typeface="Calibri"/>
                <a:cs typeface="Calibri"/>
                <a:sym typeface="Calibri"/>
              </a:rPr>
              <a:t>Reach out!</a:t>
            </a:r>
            <a:endParaRPr b="1" sz="4000">
              <a:solidFill>
                <a:srgbClr val="1F6566"/>
              </a:solidFill>
              <a:latin typeface="Ubuntu"/>
              <a:ea typeface="Ubuntu"/>
              <a:cs typeface="Ubuntu"/>
              <a:sym typeface="Ubuntu"/>
            </a:endParaRPr>
          </a:p>
        </p:txBody>
      </p:sp>
      <p:pic>
        <p:nvPicPr>
          <p:cNvPr id="130" name="Google Shape;130;p10"/>
          <p:cNvPicPr preferRelativeResize="0"/>
          <p:nvPr/>
        </p:nvPicPr>
        <p:blipFill rotWithShape="1">
          <a:blip r:embed="rId3">
            <a:alphaModFix/>
          </a:blip>
          <a:srcRect b="0" l="0" r="0" t="0"/>
          <a:stretch/>
        </p:blipFill>
        <p:spPr>
          <a:xfrm>
            <a:off x="8901250" y="-63400"/>
            <a:ext cx="3525898" cy="1983275"/>
          </a:xfrm>
          <a:prstGeom prst="rect">
            <a:avLst/>
          </a:prstGeom>
          <a:noFill/>
          <a:ln>
            <a:noFill/>
          </a:ln>
        </p:spPr>
      </p:pic>
      <p:sp>
        <p:nvSpPr>
          <p:cNvPr id="131" name="Google Shape;131;p10"/>
          <p:cNvSpPr txBox="1"/>
          <p:nvPr/>
        </p:nvSpPr>
        <p:spPr>
          <a:xfrm>
            <a:off x="4391350" y="706850"/>
            <a:ext cx="4830300" cy="424800"/>
          </a:xfrm>
          <a:prstGeom prst="rect">
            <a:avLst/>
          </a:prstGeom>
          <a:noFill/>
          <a:ln>
            <a:noFill/>
          </a:ln>
        </p:spPr>
        <p:txBody>
          <a:bodyPr anchorCtr="0" anchor="t" bIns="45700" lIns="91425" spcFirstLastPara="1" rIns="91425" wrap="square" tIns="45700">
            <a:spAutoFit/>
          </a:bodyPr>
          <a:lstStyle/>
          <a:p>
            <a:pPr indent="0" lvl="0" marL="0" rtl="0" algn="r">
              <a:lnSpc>
                <a:spcPct val="90000"/>
              </a:lnSpc>
              <a:spcBef>
                <a:spcPts val="0"/>
              </a:spcBef>
              <a:spcAft>
                <a:spcPts val="0"/>
              </a:spcAft>
              <a:buClr>
                <a:schemeClr val="dk1"/>
              </a:buClr>
              <a:buSzPts val="1500"/>
              <a:buFont typeface="Arial"/>
              <a:buNone/>
            </a:pPr>
            <a:r>
              <a:rPr b="1" lang="de-DE" sz="1200">
                <a:solidFill>
                  <a:schemeClr val="dk2"/>
                </a:solidFill>
                <a:latin typeface="Calibri"/>
                <a:ea typeface="Calibri"/>
                <a:cs typeface="Calibri"/>
                <a:sym typeface="Calibri"/>
              </a:rPr>
              <a:t>4.&amp; 5. field&amp;sharing@venture</a:t>
            </a:r>
            <a:r>
              <a:rPr lang="de-DE" sz="1200">
                <a:solidFill>
                  <a:schemeClr val="dk2"/>
                </a:solidFill>
                <a:latin typeface="Calibri"/>
                <a:ea typeface="Calibri"/>
                <a:cs typeface="Calibri"/>
                <a:sym typeface="Calibri"/>
              </a:rPr>
              <a:t> your field mission &amp; celebration</a:t>
            </a:r>
            <a:endParaRPr b="1" sz="1200">
              <a:solidFill>
                <a:schemeClr val="dk2"/>
              </a:solidFill>
              <a:latin typeface="Calibri"/>
              <a:ea typeface="Calibri"/>
              <a:cs typeface="Calibri"/>
              <a:sym typeface="Calibri"/>
            </a:endParaRPr>
          </a:p>
          <a:p>
            <a:pPr indent="0" lvl="0" marL="0" rtl="0" algn="r">
              <a:lnSpc>
                <a:spcPct val="90000"/>
              </a:lnSpc>
              <a:spcBef>
                <a:spcPts val="0"/>
              </a:spcBef>
              <a:spcAft>
                <a:spcPts val="0"/>
              </a:spcAft>
              <a:buClr>
                <a:schemeClr val="dk1"/>
              </a:buClr>
              <a:buSzPts val="1500"/>
              <a:buFont typeface="Arial"/>
              <a:buNone/>
            </a:pPr>
            <a:r>
              <a:t/>
            </a:r>
            <a:endParaRPr b="1" sz="1200">
              <a:solidFill>
                <a:schemeClr val="dk2"/>
              </a:solidFill>
              <a:latin typeface="Calibri"/>
              <a:ea typeface="Calibri"/>
              <a:cs typeface="Calibri"/>
              <a:sym typeface="Calibri"/>
            </a:endParaRPr>
          </a:p>
        </p:txBody>
      </p:sp>
      <p:sp>
        <p:nvSpPr>
          <p:cNvPr id="132" name="Google Shape;132;p10"/>
          <p:cNvSpPr txBox="1"/>
          <p:nvPr/>
        </p:nvSpPr>
        <p:spPr>
          <a:xfrm>
            <a:off x="1010375" y="3025475"/>
            <a:ext cx="5079000" cy="1847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de-DE" sz="2000" u="sng">
                <a:solidFill>
                  <a:schemeClr val="hlink"/>
                </a:solidFill>
                <a:latin typeface="Ubuntu"/>
                <a:ea typeface="Ubuntu"/>
                <a:cs typeface="Ubuntu"/>
                <a:sym typeface="Ubuntu"/>
                <a:hlinkClick r:id="rId4"/>
              </a:rPr>
              <a:t>Here</a:t>
            </a:r>
            <a:r>
              <a:rPr lang="de-DE" sz="2000">
                <a:solidFill>
                  <a:srgbClr val="434343"/>
                </a:solidFill>
                <a:latin typeface="Ubuntu"/>
                <a:ea typeface="Ubuntu"/>
                <a:cs typeface="Ubuntu"/>
                <a:sym typeface="Ubuntu"/>
              </a:rPr>
              <a:t> </a:t>
            </a:r>
            <a:r>
              <a:rPr lang="de-DE" sz="2000">
                <a:solidFill>
                  <a:schemeClr val="dk1"/>
                </a:solidFill>
                <a:latin typeface="Ubuntu"/>
                <a:ea typeface="Ubuntu"/>
                <a:cs typeface="Ubuntu"/>
                <a:sym typeface="Ubuntu"/>
              </a:rPr>
              <a:t>is some inspiration </a:t>
            </a:r>
            <a:endParaRPr sz="2000">
              <a:solidFill>
                <a:schemeClr val="dk1"/>
              </a:solidFill>
              <a:latin typeface="Ubuntu"/>
              <a:ea typeface="Ubuntu"/>
              <a:cs typeface="Ubuntu"/>
              <a:sym typeface="Ubuntu"/>
            </a:endParaRPr>
          </a:p>
          <a:p>
            <a:pPr indent="0" lvl="0" marL="0" rtl="0" algn="l">
              <a:spcBef>
                <a:spcPts val="0"/>
              </a:spcBef>
              <a:spcAft>
                <a:spcPts val="0"/>
              </a:spcAft>
              <a:buNone/>
            </a:pPr>
            <a:r>
              <a:rPr lang="de-DE" sz="2000">
                <a:solidFill>
                  <a:schemeClr val="dk1"/>
                </a:solidFill>
                <a:latin typeface="Ubuntu"/>
                <a:ea typeface="Ubuntu"/>
                <a:cs typeface="Ubuntu"/>
                <a:sym typeface="Ubuntu"/>
              </a:rPr>
              <a:t>and some guidance how </a:t>
            </a:r>
            <a:endParaRPr sz="2000">
              <a:solidFill>
                <a:schemeClr val="dk1"/>
              </a:solidFill>
              <a:latin typeface="Ubuntu"/>
              <a:ea typeface="Ubuntu"/>
              <a:cs typeface="Ubuntu"/>
              <a:sym typeface="Ubuntu"/>
            </a:endParaRPr>
          </a:p>
          <a:p>
            <a:pPr indent="0" lvl="0" marL="0" rtl="0" algn="l">
              <a:spcBef>
                <a:spcPts val="0"/>
              </a:spcBef>
              <a:spcAft>
                <a:spcPts val="0"/>
              </a:spcAft>
              <a:buNone/>
            </a:pPr>
            <a:r>
              <a:rPr lang="de-DE" sz="2000">
                <a:solidFill>
                  <a:schemeClr val="dk1"/>
                </a:solidFill>
                <a:latin typeface="Ubuntu"/>
                <a:ea typeface="Ubuntu"/>
                <a:cs typeface="Ubuntu"/>
                <a:sym typeface="Ubuntu"/>
              </a:rPr>
              <a:t>to contact your chosen</a:t>
            </a:r>
            <a:endParaRPr sz="2000">
              <a:solidFill>
                <a:schemeClr val="dk1"/>
              </a:solidFill>
              <a:latin typeface="Ubuntu"/>
              <a:ea typeface="Ubuntu"/>
              <a:cs typeface="Ubuntu"/>
              <a:sym typeface="Ubuntu"/>
            </a:endParaRPr>
          </a:p>
          <a:p>
            <a:pPr indent="-355600" lvl="0" marL="457200" rtl="0" algn="l">
              <a:spcBef>
                <a:spcPts val="0"/>
              </a:spcBef>
              <a:spcAft>
                <a:spcPts val="0"/>
              </a:spcAft>
              <a:buClr>
                <a:schemeClr val="dk1"/>
              </a:buClr>
              <a:buSzPts val="2000"/>
              <a:buFont typeface="Ubuntu"/>
              <a:buChar char="●"/>
            </a:pPr>
            <a:r>
              <a:rPr lang="de-DE" sz="2000">
                <a:solidFill>
                  <a:schemeClr val="dk1"/>
                </a:solidFill>
                <a:latin typeface="Ubuntu"/>
                <a:ea typeface="Ubuntu"/>
                <a:cs typeface="Ubuntu"/>
                <a:sym typeface="Ubuntu"/>
              </a:rPr>
              <a:t>initiatives</a:t>
            </a:r>
            <a:endParaRPr sz="2000">
              <a:solidFill>
                <a:schemeClr val="dk1"/>
              </a:solidFill>
              <a:latin typeface="Ubuntu"/>
              <a:ea typeface="Ubuntu"/>
              <a:cs typeface="Ubuntu"/>
              <a:sym typeface="Ubuntu"/>
            </a:endParaRPr>
          </a:p>
          <a:p>
            <a:pPr indent="-355600" lvl="0" marL="457200" rtl="0" algn="l">
              <a:spcBef>
                <a:spcPts val="0"/>
              </a:spcBef>
              <a:spcAft>
                <a:spcPts val="0"/>
              </a:spcAft>
              <a:buClr>
                <a:schemeClr val="dk1"/>
              </a:buClr>
              <a:buSzPts val="2000"/>
              <a:buFont typeface="Ubuntu"/>
              <a:buChar char="●"/>
            </a:pPr>
            <a:r>
              <a:rPr lang="de-DE" sz="2000">
                <a:solidFill>
                  <a:schemeClr val="dk1"/>
                </a:solidFill>
                <a:latin typeface="Ubuntu"/>
                <a:ea typeface="Ubuntu"/>
                <a:cs typeface="Ubuntu"/>
                <a:sym typeface="Ubuntu"/>
              </a:rPr>
              <a:t>people</a:t>
            </a:r>
            <a:endParaRPr sz="2000">
              <a:solidFill>
                <a:schemeClr val="dk1"/>
              </a:solidFill>
              <a:latin typeface="Ubuntu"/>
              <a:ea typeface="Ubuntu"/>
              <a:cs typeface="Ubuntu"/>
              <a:sym typeface="Ubuntu"/>
            </a:endParaRPr>
          </a:p>
          <a:p>
            <a:pPr indent="-355600" lvl="0" marL="457200" rtl="0" algn="l">
              <a:spcBef>
                <a:spcPts val="0"/>
              </a:spcBef>
              <a:spcAft>
                <a:spcPts val="0"/>
              </a:spcAft>
              <a:buClr>
                <a:schemeClr val="dk1"/>
              </a:buClr>
              <a:buSzPts val="2000"/>
              <a:buFont typeface="Ubuntu"/>
              <a:buChar char="●"/>
            </a:pPr>
            <a:r>
              <a:rPr lang="de-DE" sz="2000">
                <a:solidFill>
                  <a:schemeClr val="dk1"/>
                </a:solidFill>
                <a:latin typeface="Ubuntu"/>
                <a:ea typeface="Ubuntu"/>
                <a:cs typeface="Ubuntu"/>
                <a:sym typeface="Ubuntu"/>
              </a:rPr>
              <a:t>organisations</a:t>
            </a:r>
            <a:endParaRPr sz="2000">
              <a:solidFill>
                <a:schemeClr val="dk1"/>
              </a:solidFill>
              <a:latin typeface="Ubuntu"/>
              <a:ea typeface="Ubuntu"/>
              <a:cs typeface="Ubuntu"/>
              <a:sym typeface="Ubuntu"/>
            </a:endParaRPr>
          </a:p>
        </p:txBody>
      </p:sp>
      <p:pic>
        <p:nvPicPr>
          <p:cNvPr id="133" name="Google Shape;133;p10">
            <a:hlinkClick r:id="rId5"/>
          </p:cNvPr>
          <p:cNvPicPr preferRelativeResize="0"/>
          <p:nvPr/>
        </p:nvPicPr>
        <p:blipFill rotWithShape="1">
          <a:blip r:embed="rId6">
            <a:alphaModFix/>
          </a:blip>
          <a:srcRect b="0" l="0" r="0" t="0"/>
          <a:stretch/>
        </p:blipFill>
        <p:spPr>
          <a:xfrm>
            <a:off x="6884525" y="2284350"/>
            <a:ext cx="4767474" cy="3976725"/>
          </a:xfrm>
          <a:prstGeom prst="rect">
            <a:avLst/>
          </a:prstGeom>
          <a:noFill/>
          <a:ln cap="flat" cmpd="sng" w="114300">
            <a:solidFill>
              <a:srgbClr val="FFF2CC"/>
            </a:solidFill>
            <a:prstDash val="solid"/>
            <a:miter lim="8000"/>
            <a:headEnd len="sm" w="sm" type="none"/>
            <a:tailEnd len="sm" w="sm" type="none"/>
          </a:ln>
          <a:effectLst>
            <a:outerShdw blurRad="285750" rotWithShape="0" algn="bl" dir="4380000" dist="219075">
              <a:srgbClr val="000000">
                <a:alpha val="16000"/>
              </a:srgbClr>
            </a:outerShdw>
          </a:effectLst>
        </p:spPr>
      </p:pic>
      <p:pic>
        <p:nvPicPr>
          <p:cNvPr id="134" name="Google Shape;134;p10"/>
          <p:cNvPicPr preferRelativeResize="0"/>
          <p:nvPr/>
        </p:nvPicPr>
        <p:blipFill>
          <a:blip r:embed="rId7">
            <a:alphaModFix/>
          </a:blip>
          <a:stretch>
            <a:fillRect/>
          </a:stretch>
        </p:blipFill>
        <p:spPr>
          <a:xfrm>
            <a:off x="2795400" y="998545"/>
            <a:ext cx="5078999" cy="560742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1"/>
          <p:cNvSpPr/>
          <p:nvPr/>
        </p:nvSpPr>
        <p:spPr>
          <a:xfrm>
            <a:off x="523500" y="540000"/>
            <a:ext cx="11112000" cy="5778000"/>
          </a:xfrm>
          <a:prstGeom prst="roundRect">
            <a:avLst>
              <a:gd fmla="val 7810"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141" name="Google Shape;141;p11"/>
          <p:cNvPicPr preferRelativeResize="0"/>
          <p:nvPr/>
        </p:nvPicPr>
        <p:blipFill rotWithShape="1">
          <a:blip r:embed="rId3">
            <a:alphaModFix/>
          </a:blip>
          <a:srcRect b="0" l="0" r="0" t="0"/>
          <a:stretch/>
        </p:blipFill>
        <p:spPr>
          <a:xfrm>
            <a:off x="8901250" y="-63400"/>
            <a:ext cx="3525898" cy="1983275"/>
          </a:xfrm>
          <a:prstGeom prst="rect">
            <a:avLst/>
          </a:prstGeom>
          <a:noFill/>
          <a:ln>
            <a:noFill/>
          </a:ln>
        </p:spPr>
      </p:pic>
      <p:sp>
        <p:nvSpPr>
          <p:cNvPr id="142" name="Google Shape;142;p11"/>
          <p:cNvSpPr txBox="1"/>
          <p:nvPr/>
        </p:nvSpPr>
        <p:spPr>
          <a:xfrm>
            <a:off x="4391350" y="706850"/>
            <a:ext cx="4830300" cy="424800"/>
          </a:xfrm>
          <a:prstGeom prst="rect">
            <a:avLst/>
          </a:prstGeom>
          <a:noFill/>
          <a:ln>
            <a:noFill/>
          </a:ln>
        </p:spPr>
        <p:txBody>
          <a:bodyPr anchorCtr="0" anchor="t" bIns="45700" lIns="91425" spcFirstLastPara="1" rIns="91425" wrap="square" tIns="45700">
            <a:spAutoFit/>
          </a:bodyPr>
          <a:lstStyle/>
          <a:p>
            <a:pPr indent="0" lvl="0" marL="0" rtl="0" algn="r">
              <a:lnSpc>
                <a:spcPct val="90000"/>
              </a:lnSpc>
              <a:spcBef>
                <a:spcPts val="0"/>
              </a:spcBef>
              <a:spcAft>
                <a:spcPts val="0"/>
              </a:spcAft>
              <a:buClr>
                <a:schemeClr val="dk1"/>
              </a:buClr>
              <a:buSzPts val="1500"/>
              <a:buFont typeface="Arial"/>
              <a:buNone/>
            </a:pPr>
            <a:r>
              <a:rPr b="1" lang="de-DE" sz="1200">
                <a:solidFill>
                  <a:schemeClr val="dk2"/>
                </a:solidFill>
                <a:latin typeface="Calibri"/>
                <a:ea typeface="Calibri"/>
                <a:cs typeface="Calibri"/>
                <a:sym typeface="Calibri"/>
              </a:rPr>
              <a:t>4.&amp; 5. field&amp;sharing@venture</a:t>
            </a:r>
            <a:r>
              <a:rPr lang="de-DE" sz="1200">
                <a:solidFill>
                  <a:schemeClr val="dk2"/>
                </a:solidFill>
                <a:latin typeface="Calibri"/>
                <a:ea typeface="Calibri"/>
                <a:cs typeface="Calibri"/>
                <a:sym typeface="Calibri"/>
              </a:rPr>
              <a:t> your field mission &amp; celebration</a:t>
            </a:r>
            <a:endParaRPr b="1" sz="1200">
              <a:solidFill>
                <a:schemeClr val="dk2"/>
              </a:solidFill>
              <a:latin typeface="Calibri"/>
              <a:ea typeface="Calibri"/>
              <a:cs typeface="Calibri"/>
              <a:sym typeface="Calibri"/>
            </a:endParaRPr>
          </a:p>
          <a:p>
            <a:pPr indent="0" lvl="0" marL="0" rtl="0" algn="r">
              <a:lnSpc>
                <a:spcPct val="90000"/>
              </a:lnSpc>
              <a:spcBef>
                <a:spcPts val="0"/>
              </a:spcBef>
              <a:spcAft>
                <a:spcPts val="0"/>
              </a:spcAft>
              <a:buClr>
                <a:schemeClr val="dk1"/>
              </a:buClr>
              <a:buSzPts val="1500"/>
              <a:buFont typeface="Arial"/>
              <a:buNone/>
            </a:pPr>
            <a:r>
              <a:t/>
            </a:r>
            <a:endParaRPr b="1" sz="1200">
              <a:solidFill>
                <a:schemeClr val="dk2"/>
              </a:solidFill>
              <a:latin typeface="Calibri"/>
              <a:ea typeface="Calibri"/>
              <a:cs typeface="Calibri"/>
              <a:sym typeface="Calibri"/>
            </a:endParaRPr>
          </a:p>
        </p:txBody>
      </p:sp>
      <p:sp>
        <p:nvSpPr>
          <p:cNvPr id="143" name="Google Shape;143;p11"/>
          <p:cNvSpPr txBox="1"/>
          <p:nvPr/>
        </p:nvSpPr>
        <p:spPr>
          <a:xfrm>
            <a:off x="986025" y="1338025"/>
            <a:ext cx="6739800" cy="5541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rgbClr val="549E39"/>
              </a:buClr>
              <a:buSzPts val="4400"/>
              <a:buFont typeface="Calibri"/>
              <a:buNone/>
            </a:pPr>
            <a:r>
              <a:rPr b="1" lang="de-DE" sz="4000">
                <a:solidFill>
                  <a:schemeClr val="dk2"/>
                </a:solidFill>
                <a:latin typeface="Calibri"/>
                <a:ea typeface="Calibri"/>
                <a:cs typeface="Calibri"/>
                <a:sym typeface="Calibri"/>
              </a:rPr>
              <a:t>Interviewing</a:t>
            </a:r>
            <a:endParaRPr b="1" sz="4000">
              <a:solidFill>
                <a:schemeClr val="dk2"/>
              </a:solidFill>
              <a:latin typeface="Ubuntu"/>
              <a:ea typeface="Ubuntu"/>
              <a:cs typeface="Ubuntu"/>
              <a:sym typeface="Ubuntu"/>
            </a:endParaRPr>
          </a:p>
        </p:txBody>
      </p:sp>
      <p:sp>
        <p:nvSpPr>
          <p:cNvPr id="144" name="Google Shape;144;p11"/>
          <p:cNvSpPr txBox="1"/>
          <p:nvPr/>
        </p:nvSpPr>
        <p:spPr>
          <a:xfrm>
            <a:off x="986025" y="2958525"/>
            <a:ext cx="6739800" cy="2669100"/>
          </a:xfrm>
          <a:prstGeom prst="rect">
            <a:avLst/>
          </a:prstGeom>
          <a:noFill/>
          <a:ln>
            <a:noFill/>
          </a:ln>
        </p:spPr>
        <p:txBody>
          <a:bodyPr anchorCtr="0" anchor="t" bIns="0" lIns="0" spcFirstLastPara="1" rIns="0" wrap="square" tIns="0">
            <a:spAutoFit/>
          </a:bodyPr>
          <a:lstStyle/>
          <a:p>
            <a:pPr indent="-336550" lvl="0" marL="457200" rtl="0" algn="l">
              <a:lnSpc>
                <a:spcPct val="115000"/>
              </a:lnSpc>
              <a:spcBef>
                <a:spcPts val="0"/>
              </a:spcBef>
              <a:spcAft>
                <a:spcPts val="0"/>
              </a:spcAft>
              <a:buClr>
                <a:schemeClr val="dk1"/>
              </a:buClr>
              <a:buSzPts val="1700"/>
              <a:buFont typeface="Ubuntu"/>
              <a:buAutoNum type="arabicPeriod"/>
            </a:pPr>
            <a:r>
              <a:rPr lang="de-DE" sz="1700">
                <a:solidFill>
                  <a:schemeClr val="dk1"/>
                </a:solidFill>
                <a:latin typeface="Ubuntu"/>
                <a:ea typeface="Ubuntu"/>
                <a:cs typeface="Ubuntu"/>
                <a:sym typeface="Ubuntu"/>
              </a:rPr>
              <a:t>How did you get involved with the topic of "XY"?</a:t>
            </a:r>
            <a:endParaRPr sz="1700">
              <a:solidFill>
                <a:schemeClr val="dk1"/>
              </a:solidFill>
              <a:latin typeface="Ubuntu"/>
              <a:ea typeface="Ubuntu"/>
              <a:cs typeface="Ubuntu"/>
              <a:sym typeface="Ubuntu"/>
            </a:endParaRPr>
          </a:p>
          <a:p>
            <a:pPr indent="-336550" lvl="0" marL="457200" rtl="0" algn="l">
              <a:lnSpc>
                <a:spcPct val="115000"/>
              </a:lnSpc>
              <a:spcBef>
                <a:spcPts val="0"/>
              </a:spcBef>
              <a:spcAft>
                <a:spcPts val="0"/>
              </a:spcAft>
              <a:buClr>
                <a:schemeClr val="dk1"/>
              </a:buClr>
              <a:buSzPts val="1700"/>
              <a:buFont typeface="Ubuntu"/>
              <a:buAutoNum type="arabicPeriod"/>
            </a:pPr>
            <a:r>
              <a:rPr lang="de-DE" sz="1700">
                <a:solidFill>
                  <a:schemeClr val="dk1"/>
                </a:solidFill>
                <a:latin typeface="Ubuntu"/>
                <a:ea typeface="Ubuntu"/>
                <a:cs typeface="Ubuntu"/>
                <a:sym typeface="Ubuntu"/>
              </a:rPr>
              <a:t>How does your organization approach this topic? </a:t>
            </a:r>
            <a:endParaRPr sz="1700">
              <a:solidFill>
                <a:schemeClr val="dk1"/>
              </a:solidFill>
              <a:latin typeface="Ubuntu"/>
              <a:ea typeface="Ubuntu"/>
              <a:cs typeface="Ubuntu"/>
              <a:sym typeface="Ubuntu"/>
            </a:endParaRPr>
          </a:p>
          <a:p>
            <a:pPr indent="0" lvl="0" marL="457200" rtl="0" algn="l">
              <a:lnSpc>
                <a:spcPct val="115000"/>
              </a:lnSpc>
              <a:spcBef>
                <a:spcPts val="0"/>
              </a:spcBef>
              <a:spcAft>
                <a:spcPts val="0"/>
              </a:spcAft>
              <a:buNone/>
            </a:pPr>
            <a:r>
              <a:rPr lang="de-DE" sz="1700">
                <a:solidFill>
                  <a:schemeClr val="dk1"/>
                </a:solidFill>
                <a:latin typeface="Ubuntu"/>
                <a:ea typeface="Ubuntu"/>
                <a:cs typeface="Ubuntu"/>
                <a:sym typeface="Ubuntu"/>
              </a:rPr>
              <a:t>(What are the goals and the "Theory of Change"?)</a:t>
            </a:r>
            <a:endParaRPr sz="1700">
              <a:solidFill>
                <a:schemeClr val="dk1"/>
              </a:solidFill>
              <a:latin typeface="Ubuntu"/>
              <a:ea typeface="Ubuntu"/>
              <a:cs typeface="Ubuntu"/>
              <a:sym typeface="Ubuntu"/>
            </a:endParaRPr>
          </a:p>
          <a:p>
            <a:pPr indent="-336550" lvl="0" marL="457200" rtl="0" algn="l">
              <a:lnSpc>
                <a:spcPct val="115000"/>
              </a:lnSpc>
              <a:spcBef>
                <a:spcPts val="0"/>
              </a:spcBef>
              <a:spcAft>
                <a:spcPts val="0"/>
              </a:spcAft>
              <a:buClr>
                <a:schemeClr val="dk1"/>
              </a:buClr>
              <a:buSzPts val="1700"/>
              <a:buFont typeface="Ubuntu"/>
              <a:buAutoNum type="arabicPeriod"/>
            </a:pPr>
            <a:r>
              <a:rPr lang="de-DE" sz="1700">
                <a:solidFill>
                  <a:schemeClr val="dk1"/>
                </a:solidFill>
                <a:latin typeface="Ubuntu"/>
                <a:ea typeface="Ubuntu"/>
                <a:cs typeface="Ubuntu"/>
                <a:sym typeface="Ubuntu"/>
              </a:rPr>
              <a:t>What is the best part about being involved with it?</a:t>
            </a:r>
            <a:endParaRPr sz="1700">
              <a:solidFill>
                <a:schemeClr val="dk1"/>
              </a:solidFill>
              <a:latin typeface="Ubuntu"/>
              <a:ea typeface="Ubuntu"/>
              <a:cs typeface="Ubuntu"/>
              <a:sym typeface="Ubuntu"/>
            </a:endParaRPr>
          </a:p>
          <a:p>
            <a:pPr indent="-336550" lvl="0" marL="457200" rtl="0" algn="l">
              <a:lnSpc>
                <a:spcPct val="115000"/>
              </a:lnSpc>
              <a:spcBef>
                <a:spcPts val="0"/>
              </a:spcBef>
              <a:spcAft>
                <a:spcPts val="0"/>
              </a:spcAft>
              <a:buClr>
                <a:schemeClr val="dk1"/>
              </a:buClr>
              <a:buSzPts val="1700"/>
              <a:buFont typeface="Ubuntu"/>
              <a:buAutoNum type="arabicPeriod"/>
            </a:pPr>
            <a:r>
              <a:rPr lang="de-DE" sz="1700">
                <a:solidFill>
                  <a:schemeClr val="dk1"/>
                </a:solidFill>
                <a:latin typeface="Ubuntu"/>
                <a:ea typeface="Ubuntu"/>
                <a:cs typeface="Ubuntu"/>
                <a:sym typeface="Ubuntu"/>
              </a:rPr>
              <a:t>And what is not so great about being involved with it?</a:t>
            </a:r>
            <a:endParaRPr sz="1700">
              <a:solidFill>
                <a:schemeClr val="dk1"/>
              </a:solidFill>
              <a:latin typeface="Ubuntu"/>
              <a:ea typeface="Ubuntu"/>
              <a:cs typeface="Ubuntu"/>
              <a:sym typeface="Ubuntu"/>
            </a:endParaRPr>
          </a:p>
          <a:p>
            <a:pPr indent="-336550" lvl="0" marL="457200" rtl="0" algn="l">
              <a:lnSpc>
                <a:spcPct val="115000"/>
              </a:lnSpc>
              <a:spcBef>
                <a:spcPts val="0"/>
              </a:spcBef>
              <a:spcAft>
                <a:spcPts val="0"/>
              </a:spcAft>
              <a:buClr>
                <a:schemeClr val="dk1"/>
              </a:buClr>
              <a:buSzPts val="1700"/>
              <a:buFont typeface="Ubuntu"/>
              <a:buAutoNum type="arabicPeriod"/>
            </a:pPr>
            <a:r>
              <a:rPr lang="de-DE" sz="1700">
                <a:solidFill>
                  <a:schemeClr val="dk1"/>
                </a:solidFill>
                <a:latin typeface="Ubuntu"/>
                <a:ea typeface="Ubuntu"/>
                <a:cs typeface="Ubuntu"/>
                <a:sym typeface="Ubuntu"/>
              </a:rPr>
              <a:t>What changes do you see coming for the topic of "XY"?</a:t>
            </a:r>
            <a:endParaRPr sz="1700">
              <a:solidFill>
                <a:schemeClr val="dk1"/>
              </a:solidFill>
              <a:latin typeface="Ubuntu"/>
              <a:ea typeface="Ubuntu"/>
              <a:cs typeface="Ubuntu"/>
              <a:sym typeface="Ubuntu"/>
            </a:endParaRPr>
          </a:p>
          <a:p>
            <a:pPr indent="-336550" lvl="0" marL="457200" rtl="0" algn="l">
              <a:lnSpc>
                <a:spcPct val="115000"/>
              </a:lnSpc>
              <a:spcBef>
                <a:spcPts val="0"/>
              </a:spcBef>
              <a:spcAft>
                <a:spcPts val="0"/>
              </a:spcAft>
              <a:buClr>
                <a:schemeClr val="dk1"/>
              </a:buClr>
              <a:buSzPts val="1700"/>
              <a:buFont typeface="Ubuntu"/>
              <a:buAutoNum type="arabicPeriod"/>
            </a:pPr>
            <a:r>
              <a:rPr lang="de-DE" sz="1700">
                <a:solidFill>
                  <a:schemeClr val="dk1"/>
                </a:solidFill>
                <a:latin typeface="Ubuntu"/>
                <a:ea typeface="Ubuntu"/>
                <a:cs typeface="Ubuntu"/>
                <a:sym typeface="Ubuntu"/>
              </a:rPr>
              <a:t>What is needed to deal with these changes?</a:t>
            </a:r>
            <a:endParaRPr sz="1700">
              <a:solidFill>
                <a:schemeClr val="dk1"/>
              </a:solidFill>
              <a:latin typeface="Ubuntu"/>
              <a:ea typeface="Ubuntu"/>
              <a:cs typeface="Ubuntu"/>
              <a:sym typeface="Ubuntu"/>
            </a:endParaRPr>
          </a:p>
          <a:p>
            <a:pPr indent="-336550" lvl="0" marL="457200" rtl="0" algn="l">
              <a:lnSpc>
                <a:spcPct val="115000"/>
              </a:lnSpc>
              <a:spcBef>
                <a:spcPts val="0"/>
              </a:spcBef>
              <a:spcAft>
                <a:spcPts val="0"/>
              </a:spcAft>
              <a:buClr>
                <a:schemeClr val="dk1"/>
              </a:buClr>
              <a:buSzPts val="1700"/>
              <a:buFont typeface="Ubuntu"/>
              <a:buAutoNum type="arabicPeriod"/>
            </a:pPr>
            <a:r>
              <a:rPr lang="de-DE" sz="1700">
                <a:solidFill>
                  <a:schemeClr val="dk1"/>
                </a:solidFill>
                <a:latin typeface="Ubuntu"/>
                <a:ea typeface="Ubuntu"/>
                <a:cs typeface="Ubuntu"/>
                <a:sym typeface="Ubuntu"/>
              </a:rPr>
              <a:t>Do you know others who are also involved with this topic? Could you provide me with their contacts for further short interviews?</a:t>
            </a:r>
            <a:endParaRPr sz="1700">
              <a:solidFill>
                <a:schemeClr val="dk1"/>
              </a:solidFill>
              <a:latin typeface="Ubuntu"/>
              <a:ea typeface="Ubuntu"/>
              <a:cs typeface="Ubuntu"/>
              <a:sym typeface="Ubuntu"/>
            </a:endParaRPr>
          </a:p>
        </p:txBody>
      </p:sp>
      <p:sp>
        <p:nvSpPr>
          <p:cNvPr id="145" name="Google Shape;145;p11"/>
          <p:cNvSpPr txBox="1"/>
          <p:nvPr/>
        </p:nvSpPr>
        <p:spPr>
          <a:xfrm>
            <a:off x="986025" y="2031725"/>
            <a:ext cx="8631000" cy="661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de-DE" sz="2000">
                <a:solidFill>
                  <a:schemeClr val="dk1"/>
                </a:solidFill>
                <a:latin typeface="Ubuntu"/>
                <a:ea typeface="Ubuntu"/>
                <a:cs typeface="Ubuntu"/>
                <a:sym typeface="Ubuntu"/>
              </a:rPr>
              <a:t>Here is a suggestion of 7 interview questions  you can ask. Of course this is just an inspiration, you can add your own.</a:t>
            </a:r>
            <a:endParaRPr sz="1700">
              <a:solidFill>
                <a:schemeClr val="dk1"/>
              </a:solidFill>
              <a:latin typeface="Ubuntu"/>
              <a:ea typeface="Ubuntu"/>
              <a:cs typeface="Ubuntu"/>
              <a:sym typeface="Ubuntu"/>
            </a:endParaRPr>
          </a:p>
        </p:txBody>
      </p:sp>
      <p:sp>
        <p:nvSpPr>
          <p:cNvPr id="146" name="Google Shape;146;p11"/>
          <p:cNvSpPr txBox="1"/>
          <p:nvPr/>
        </p:nvSpPr>
        <p:spPr>
          <a:xfrm>
            <a:off x="7768126" y="2902356"/>
            <a:ext cx="1004700" cy="5541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rgbClr val="000000"/>
              </a:buClr>
              <a:buSzPts val="4000"/>
              <a:buFont typeface="Arial"/>
              <a:buNone/>
            </a:pPr>
            <a:r>
              <a:rPr b="1" lang="de-DE" sz="4000">
                <a:solidFill>
                  <a:srgbClr val="1F6566"/>
                </a:solidFill>
                <a:latin typeface="Calibri"/>
                <a:ea typeface="Calibri"/>
                <a:cs typeface="Calibri"/>
                <a:sym typeface="Calibri"/>
              </a:rPr>
              <a:t>👉</a:t>
            </a:r>
            <a:endParaRPr b="1" sz="4000">
              <a:solidFill>
                <a:srgbClr val="1F6566"/>
              </a:solidFill>
              <a:latin typeface="Ubuntu"/>
              <a:ea typeface="Ubuntu"/>
              <a:cs typeface="Ubuntu"/>
              <a:sym typeface="Ubuntu"/>
            </a:endParaRPr>
          </a:p>
        </p:txBody>
      </p:sp>
      <p:sp>
        <p:nvSpPr>
          <p:cNvPr id="147" name="Google Shape;147;p11"/>
          <p:cNvSpPr txBox="1"/>
          <p:nvPr/>
        </p:nvSpPr>
        <p:spPr>
          <a:xfrm>
            <a:off x="8511525" y="2979325"/>
            <a:ext cx="2866500" cy="800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de-DE" sz="2600">
                <a:solidFill>
                  <a:srgbClr val="434343"/>
                </a:solidFill>
                <a:latin typeface="Ubuntu Medium"/>
                <a:ea typeface="Ubuntu Medium"/>
                <a:cs typeface="Ubuntu Medium"/>
                <a:sym typeface="Ubuntu Medium"/>
              </a:rPr>
              <a:t>Click </a:t>
            </a:r>
            <a:r>
              <a:rPr b="1" lang="de-DE" sz="2600" u="sng">
                <a:solidFill>
                  <a:schemeClr val="hlink"/>
                </a:solidFill>
                <a:latin typeface="Ubuntu"/>
                <a:ea typeface="Ubuntu"/>
                <a:cs typeface="Ubuntu"/>
                <a:sym typeface="Ubuntu"/>
                <a:hlinkClick r:id="rId4"/>
              </a:rPr>
              <a:t>here</a:t>
            </a:r>
            <a:r>
              <a:rPr lang="de-DE" sz="2600">
                <a:solidFill>
                  <a:srgbClr val="434343"/>
                </a:solidFill>
                <a:latin typeface="Ubuntu Medium"/>
                <a:ea typeface="Ubuntu Medium"/>
                <a:cs typeface="Ubuntu Medium"/>
                <a:sym typeface="Ubuntu Medium"/>
              </a:rPr>
              <a:t> to find out more tips.</a:t>
            </a:r>
            <a:endParaRPr b="1" sz="2600">
              <a:solidFill>
                <a:srgbClr val="434343"/>
              </a:solidFill>
              <a:latin typeface="Ubuntu"/>
              <a:ea typeface="Ubuntu"/>
              <a:cs typeface="Ubuntu"/>
              <a:sym typeface="Ubuntu"/>
            </a:endParaRPr>
          </a:p>
        </p:txBody>
      </p:sp>
      <p:pic>
        <p:nvPicPr>
          <p:cNvPr id="148" name="Google Shape;148;p11"/>
          <p:cNvPicPr preferRelativeResize="0"/>
          <p:nvPr/>
        </p:nvPicPr>
        <p:blipFill>
          <a:blip r:embed="rId5">
            <a:alphaModFix/>
          </a:blip>
          <a:stretch>
            <a:fillRect/>
          </a:stretch>
        </p:blipFill>
        <p:spPr>
          <a:xfrm>
            <a:off x="8119500" y="4007250"/>
            <a:ext cx="3434301" cy="28507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2"/>
          <p:cNvSpPr/>
          <p:nvPr/>
        </p:nvSpPr>
        <p:spPr>
          <a:xfrm>
            <a:off x="1853525" y="540000"/>
            <a:ext cx="9781800" cy="5778000"/>
          </a:xfrm>
          <a:prstGeom prst="roundRect">
            <a:avLst>
              <a:gd fmla="val 7810"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55" name="Google Shape;155;p12"/>
          <p:cNvSpPr txBox="1"/>
          <p:nvPr/>
        </p:nvSpPr>
        <p:spPr>
          <a:xfrm>
            <a:off x="4391350" y="706850"/>
            <a:ext cx="4830300" cy="424800"/>
          </a:xfrm>
          <a:prstGeom prst="rect">
            <a:avLst/>
          </a:prstGeom>
          <a:noFill/>
          <a:ln>
            <a:noFill/>
          </a:ln>
        </p:spPr>
        <p:txBody>
          <a:bodyPr anchorCtr="0" anchor="t" bIns="45700" lIns="91425" spcFirstLastPara="1" rIns="91425" wrap="square" tIns="45700">
            <a:spAutoFit/>
          </a:bodyPr>
          <a:lstStyle/>
          <a:p>
            <a:pPr indent="0" lvl="0" marL="0" rtl="0" algn="r">
              <a:lnSpc>
                <a:spcPct val="90000"/>
              </a:lnSpc>
              <a:spcBef>
                <a:spcPts val="0"/>
              </a:spcBef>
              <a:spcAft>
                <a:spcPts val="0"/>
              </a:spcAft>
              <a:buClr>
                <a:schemeClr val="dk1"/>
              </a:buClr>
              <a:buSzPts val="1500"/>
              <a:buFont typeface="Arial"/>
              <a:buNone/>
            </a:pPr>
            <a:r>
              <a:rPr b="1" lang="de-DE" sz="1200">
                <a:solidFill>
                  <a:schemeClr val="dk2"/>
                </a:solidFill>
                <a:latin typeface="Calibri"/>
                <a:ea typeface="Calibri"/>
                <a:cs typeface="Calibri"/>
                <a:sym typeface="Calibri"/>
              </a:rPr>
              <a:t>4.&amp; 5. field&amp;sharing@venture</a:t>
            </a:r>
            <a:r>
              <a:rPr lang="de-DE" sz="1200">
                <a:solidFill>
                  <a:schemeClr val="dk2"/>
                </a:solidFill>
                <a:latin typeface="Calibri"/>
                <a:ea typeface="Calibri"/>
                <a:cs typeface="Calibri"/>
                <a:sym typeface="Calibri"/>
              </a:rPr>
              <a:t> your field mission &amp; celebration</a:t>
            </a:r>
            <a:endParaRPr b="1" sz="1200">
              <a:solidFill>
                <a:schemeClr val="dk2"/>
              </a:solidFill>
              <a:latin typeface="Calibri"/>
              <a:ea typeface="Calibri"/>
              <a:cs typeface="Calibri"/>
              <a:sym typeface="Calibri"/>
            </a:endParaRPr>
          </a:p>
          <a:p>
            <a:pPr indent="0" lvl="0" marL="0" rtl="0" algn="r">
              <a:lnSpc>
                <a:spcPct val="90000"/>
              </a:lnSpc>
              <a:spcBef>
                <a:spcPts val="0"/>
              </a:spcBef>
              <a:spcAft>
                <a:spcPts val="0"/>
              </a:spcAft>
              <a:buClr>
                <a:schemeClr val="dk1"/>
              </a:buClr>
              <a:buSzPts val="1500"/>
              <a:buFont typeface="Arial"/>
              <a:buNone/>
            </a:pPr>
            <a:r>
              <a:t/>
            </a:r>
            <a:endParaRPr b="1" sz="1200">
              <a:solidFill>
                <a:schemeClr val="dk2"/>
              </a:solidFill>
              <a:latin typeface="Calibri"/>
              <a:ea typeface="Calibri"/>
              <a:cs typeface="Calibri"/>
              <a:sym typeface="Calibri"/>
            </a:endParaRPr>
          </a:p>
        </p:txBody>
      </p:sp>
      <p:sp>
        <p:nvSpPr>
          <p:cNvPr id="156" name="Google Shape;156;p12"/>
          <p:cNvSpPr txBox="1"/>
          <p:nvPr/>
        </p:nvSpPr>
        <p:spPr>
          <a:xfrm>
            <a:off x="5163900" y="1642825"/>
            <a:ext cx="6739800" cy="5541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rgbClr val="549E39"/>
              </a:buClr>
              <a:buSzPts val="4400"/>
              <a:buFont typeface="Calibri"/>
              <a:buNone/>
            </a:pPr>
            <a:r>
              <a:rPr b="1" lang="de-DE" sz="4000">
                <a:solidFill>
                  <a:schemeClr val="dk2"/>
                </a:solidFill>
                <a:latin typeface="Calibri"/>
                <a:ea typeface="Calibri"/>
                <a:cs typeface="Calibri"/>
                <a:sym typeface="Calibri"/>
              </a:rPr>
              <a:t>Prepare for Field Mission</a:t>
            </a:r>
            <a:endParaRPr b="1" sz="4000">
              <a:solidFill>
                <a:schemeClr val="dk2"/>
              </a:solidFill>
              <a:latin typeface="Ubuntu"/>
              <a:ea typeface="Ubuntu"/>
              <a:cs typeface="Ubuntu"/>
              <a:sym typeface="Ubuntu"/>
            </a:endParaRPr>
          </a:p>
        </p:txBody>
      </p:sp>
      <p:sp>
        <p:nvSpPr>
          <p:cNvPr id="157" name="Google Shape;157;p12"/>
          <p:cNvSpPr txBox="1"/>
          <p:nvPr/>
        </p:nvSpPr>
        <p:spPr>
          <a:xfrm>
            <a:off x="5163900" y="3031900"/>
            <a:ext cx="6137400" cy="2786100"/>
          </a:xfrm>
          <a:prstGeom prst="rect">
            <a:avLst/>
          </a:prstGeom>
          <a:noFill/>
          <a:ln>
            <a:noFill/>
          </a:ln>
        </p:spPr>
        <p:txBody>
          <a:bodyPr anchorCtr="0" anchor="t" bIns="0" lIns="0" spcFirstLastPara="1" rIns="0" wrap="square" tIns="0">
            <a:spAutoFit/>
          </a:bodyPr>
          <a:lstStyle/>
          <a:p>
            <a:pPr indent="-355600" lvl="0" marL="457200" rtl="0" algn="l">
              <a:lnSpc>
                <a:spcPct val="115000"/>
              </a:lnSpc>
              <a:spcBef>
                <a:spcPts val="0"/>
              </a:spcBef>
              <a:spcAft>
                <a:spcPts val="0"/>
              </a:spcAft>
              <a:buClr>
                <a:schemeClr val="dk1"/>
              </a:buClr>
              <a:buSzPts val="2000"/>
              <a:buFont typeface="Ubuntu"/>
              <a:buChar char="●"/>
            </a:pPr>
            <a:r>
              <a:rPr lang="de-DE" sz="2000">
                <a:solidFill>
                  <a:schemeClr val="dk1"/>
                </a:solidFill>
                <a:latin typeface="Ubuntu"/>
                <a:ea typeface="Ubuntu"/>
                <a:cs typeface="Ubuntu"/>
                <a:sym typeface="Ubuntu"/>
              </a:rPr>
              <a:t>Pretend &amp; Practice your interview in pairs - this helps </a:t>
            </a:r>
            <a:r>
              <a:rPr lang="de-DE" sz="2000">
                <a:solidFill>
                  <a:schemeClr val="dk1"/>
                </a:solidFill>
                <a:latin typeface="Ubuntu"/>
                <a:ea typeface="Ubuntu"/>
                <a:cs typeface="Ubuntu"/>
                <a:sym typeface="Ubuntu"/>
              </a:rPr>
              <a:t>enormously!</a:t>
            </a:r>
            <a:endParaRPr sz="2000">
              <a:solidFill>
                <a:schemeClr val="dk1"/>
              </a:solidFill>
              <a:latin typeface="Ubuntu"/>
              <a:ea typeface="Ubuntu"/>
              <a:cs typeface="Ubuntu"/>
              <a:sym typeface="Ubuntu"/>
            </a:endParaRPr>
          </a:p>
          <a:p>
            <a:pPr indent="-355600" lvl="0" marL="457200" rtl="0" algn="l">
              <a:lnSpc>
                <a:spcPct val="115000"/>
              </a:lnSpc>
              <a:spcBef>
                <a:spcPts val="0"/>
              </a:spcBef>
              <a:spcAft>
                <a:spcPts val="0"/>
              </a:spcAft>
              <a:buClr>
                <a:schemeClr val="dk1"/>
              </a:buClr>
              <a:buSzPts val="2000"/>
              <a:buFont typeface="Ubuntu"/>
              <a:buChar char="●"/>
            </a:pPr>
            <a:r>
              <a:rPr lang="de-DE" sz="2000">
                <a:solidFill>
                  <a:schemeClr val="dk1"/>
                </a:solidFill>
                <a:latin typeface="Ubuntu"/>
                <a:ea typeface="Ubuntu"/>
                <a:cs typeface="Ubuntu"/>
                <a:sym typeface="Ubuntu"/>
              </a:rPr>
              <a:t>Bring two friends and divide roles during the field mission: one camera (wo)man, a recorder/writer and one who talks &amp; asks the questions. Teamwork makes the dreamwork!</a:t>
            </a:r>
            <a:endParaRPr sz="2000">
              <a:solidFill>
                <a:schemeClr val="dk1"/>
              </a:solidFill>
              <a:latin typeface="Ubuntu"/>
              <a:ea typeface="Ubuntu"/>
              <a:cs typeface="Ubuntu"/>
              <a:sym typeface="Ubuntu"/>
            </a:endParaRPr>
          </a:p>
          <a:p>
            <a:pPr indent="-355600" lvl="0" marL="457200" rtl="0" algn="l">
              <a:lnSpc>
                <a:spcPct val="115000"/>
              </a:lnSpc>
              <a:spcBef>
                <a:spcPts val="0"/>
              </a:spcBef>
              <a:spcAft>
                <a:spcPts val="0"/>
              </a:spcAft>
              <a:buClr>
                <a:schemeClr val="dk1"/>
              </a:buClr>
              <a:buSzPts val="2000"/>
              <a:buFont typeface="Ubuntu"/>
              <a:buChar char="●"/>
            </a:pPr>
            <a:r>
              <a:rPr lang="de-DE" sz="2000">
                <a:solidFill>
                  <a:schemeClr val="dk1"/>
                </a:solidFill>
                <a:latin typeface="Ubuntu"/>
                <a:ea typeface="Ubuntu"/>
                <a:cs typeface="Ubuntu"/>
                <a:sym typeface="Ubuntu"/>
              </a:rPr>
              <a:t>If you have not, check out </a:t>
            </a:r>
            <a:r>
              <a:rPr lang="de-DE" sz="2000">
                <a:solidFill>
                  <a:schemeClr val="dk1"/>
                </a:solidFill>
                <a:latin typeface="Ubuntu"/>
                <a:ea typeface="Ubuntu"/>
                <a:cs typeface="Ubuntu"/>
                <a:sym typeface="Ubuntu"/>
              </a:rPr>
              <a:t> the  storytelling video in  </a:t>
            </a:r>
            <a:r>
              <a:rPr b="1" lang="de-DE" sz="2000" u="sng">
                <a:solidFill>
                  <a:schemeClr val="hlink"/>
                </a:solidFill>
                <a:latin typeface="Ubuntu"/>
                <a:ea typeface="Ubuntu"/>
                <a:cs typeface="Ubuntu"/>
                <a:sym typeface="Ubuntu"/>
                <a:hlinkClick r:id="rId3"/>
              </a:rPr>
              <a:t>Module 3</a:t>
            </a:r>
            <a:r>
              <a:rPr lang="de-DE" sz="2000">
                <a:solidFill>
                  <a:schemeClr val="dk1"/>
                </a:solidFill>
                <a:latin typeface="Ubuntu"/>
                <a:ea typeface="Ubuntu"/>
                <a:cs typeface="Ubuntu"/>
                <a:sym typeface="Ubuntu"/>
              </a:rPr>
              <a:t> to sharpen your storytelling skills.</a:t>
            </a:r>
            <a:endParaRPr sz="2000">
              <a:solidFill>
                <a:schemeClr val="dk1"/>
              </a:solidFill>
              <a:latin typeface="Ubuntu"/>
              <a:ea typeface="Ubuntu"/>
              <a:cs typeface="Ubuntu"/>
              <a:sym typeface="Ubuntu"/>
            </a:endParaRPr>
          </a:p>
        </p:txBody>
      </p:sp>
      <p:sp>
        <p:nvSpPr>
          <p:cNvPr id="158" name="Google Shape;158;p12"/>
          <p:cNvSpPr txBox="1"/>
          <p:nvPr/>
        </p:nvSpPr>
        <p:spPr>
          <a:xfrm>
            <a:off x="5163901" y="2414313"/>
            <a:ext cx="2343300" cy="400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de-DE" sz="2600">
                <a:solidFill>
                  <a:srgbClr val="434343"/>
                </a:solidFill>
                <a:latin typeface="Ubuntu Medium"/>
                <a:ea typeface="Ubuntu Medium"/>
                <a:cs typeface="Ubuntu Medium"/>
                <a:sym typeface="Ubuntu Medium"/>
              </a:rPr>
              <a:t>Practice</a:t>
            </a:r>
            <a:endParaRPr b="1" sz="2600">
              <a:solidFill>
                <a:srgbClr val="434343"/>
              </a:solidFill>
              <a:latin typeface="Ubuntu"/>
              <a:ea typeface="Ubuntu"/>
              <a:cs typeface="Ubuntu"/>
              <a:sym typeface="Ubuntu"/>
            </a:endParaRPr>
          </a:p>
        </p:txBody>
      </p:sp>
      <p:pic>
        <p:nvPicPr>
          <p:cNvPr id="159" name="Google Shape;159;p12"/>
          <p:cNvPicPr preferRelativeResize="0"/>
          <p:nvPr/>
        </p:nvPicPr>
        <p:blipFill rotWithShape="1">
          <a:blip r:embed="rId4">
            <a:alphaModFix/>
          </a:blip>
          <a:srcRect b="0" l="0" r="0" t="0"/>
          <a:stretch/>
        </p:blipFill>
        <p:spPr>
          <a:xfrm>
            <a:off x="8901250" y="-63400"/>
            <a:ext cx="3525898" cy="1983275"/>
          </a:xfrm>
          <a:prstGeom prst="rect">
            <a:avLst/>
          </a:prstGeom>
          <a:noFill/>
          <a:ln>
            <a:noFill/>
          </a:ln>
        </p:spPr>
      </p:pic>
      <p:pic>
        <p:nvPicPr>
          <p:cNvPr id="160" name="Google Shape;160;p12"/>
          <p:cNvPicPr preferRelativeResize="0"/>
          <p:nvPr/>
        </p:nvPicPr>
        <p:blipFill>
          <a:blip r:embed="rId5">
            <a:alphaModFix/>
          </a:blip>
          <a:stretch>
            <a:fillRect/>
          </a:stretch>
        </p:blipFill>
        <p:spPr>
          <a:xfrm>
            <a:off x="-354975" y="1223875"/>
            <a:ext cx="5317074" cy="48912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lima 1">
  <a:themeElements>
    <a:clrScheme name="Green">
      <a:dk1>
        <a:srgbClr val="000000"/>
      </a:dk1>
      <a:lt1>
        <a:srgbClr val="FFFFFF"/>
      </a:lt1>
      <a:dk2>
        <a:srgbClr val="1F6566"/>
      </a:dk2>
      <a:lt2>
        <a:srgbClr val="434343"/>
      </a:lt2>
      <a:accent1>
        <a:srgbClr val="0B5394"/>
      </a:accent1>
      <a:accent2>
        <a:srgbClr val="F3F3F3"/>
      </a:accent2>
      <a:accent3>
        <a:srgbClr val="F1F8FF"/>
      </a:accent3>
      <a:accent4>
        <a:srgbClr val="9FC5E8"/>
      </a:accent4>
      <a:accent5>
        <a:srgbClr val="D1FDFF"/>
      </a:accent5>
      <a:accent6>
        <a:srgbClr val="777777"/>
      </a:accent6>
      <a:hlink>
        <a:srgbClr val="017A7E"/>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