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65" r:id="rId4"/>
    <p:sldId id="268" r:id="rId5"/>
    <p:sldId id="269" r:id="rId6"/>
    <p:sldId id="270" r:id="rId7"/>
    <p:sldId id="271" r:id="rId8"/>
    <p:sldId id="266" r:id="rId9"/>
    <p:sldId id="272" r:id="rId10"/>
    <p:sldId id="277" r:id="rId11"/>
    <p:sldId id="273" r:id="rId12"/>
    <p:sldId id="275" r:id="rId13"/>
    <p:sldId id="274" r:id="rId14"/>
    <p:sldId id="264" r:id="rId15"/>
    <p:sldId id="276" r:id="rId16"/>
    <p:sldId id="257" r:id="rId17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16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1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lzheu-schule.at/vwl-perspektiven-seminar-2023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gi7jx5IJti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59tZKP0HME&amp;t=19s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3811">
            <a:solidFill>
              <a:srgbClr val="E5E0D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833199" y="2256949"/>
            <a:ext cx="7477601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Über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Inflation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spielend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lernen</a:t>
            </a:r>
            <a:endParaRPr lang="en-US" sz="5249" dirty="0"/>
          </a:p>
        </p:txBody>
      </p:sp>
      <p:sp>
        <p:nvSpPr>
          <p:cNvPr id="5" name="Text 3"/>
          <p:cNvSpPr/>
          <p:nvPr/>
        </p:nvSpPr>
        <p:spPr>
          <a:xfrm>
            <a:off x="833199" y="4256603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833199" y="5572720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19" y="5580340"/>
            <a:ext cx="340162" cy="34016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299686" y="5578197"/>
            <a:ext cx="2484834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by Werner Holzheu</a:t>
            </a:r>
            <a:endParaRPr lang="en-US" sz="2187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0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C32DC5-5F8B-65E6-070F-B5BF73C5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576" y="3192964"/>
            <a:ext cx="7995468" cy="3538576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1E7EBE17-AAA5-A587-1293-E6ACEC8A72D7}"/>
              </a:ext>
            </a:extLst>
          </p:cNvPr>
          <p:cNvSpPr/>
          <p:nvPr/>
        </p:nvSpPr>
        <p:spPr>
          <a:xfrm>
            <a:off x="528398" y="555974"/>
            <a:ext cx="10386036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Quantitätstheorie des Geldes</a:t>
            </a:r>
            <a:endParaRPr lang="en-US" sz="5249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AA084A-7887-7EC0-836F-235DAC3E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99" y="3929974"/>
            <a:ext cx="5202220" cy="20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1AE3B9-C9BC-B208-E92A-0B5A52E9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6" y="2533752"/>
            <a:ext cx="6998029" cy="4097158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6A3DB4B5-0565-4694-E908-D3342F1BCEE8}"/>
              </a:ext>
            </a:extLst>
          </p:cNvPr>
          <p:cNvSpPr/>
          <p:nvPr/>
        </p:nvSpPr>
        <p:spPr>
          <a:xfrm>
            <a:off x="528398" y="555974"/>
            <a:ext cx="12529876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Gründe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für Inflation in Peru in den 1990ern</a:t>
            </a:r>
            <a:endParaRPr lang="en-US" sz="5249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3DCC83-AA61-4D33-9C70-81D32933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58" y="2533752"/>
            <a:ext cx="7042484" cy="40971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F5B2E7-C3E7-9197-B572-F4360F595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509" y="2887102"/>
            <a:ext cx="3680333" cy="9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951ECDC-7709-271E-DC86-505BF705F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411" y="2512207"/>
            <a:ext cx="7772400" cy="4584808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18F13A7E-369D-DF36-BA4B-B66DFD1B6EB3}"/>
              </a:ext>
            </a:extLst>
          </p:cNvPr>
          <p:cNvSpPr/>
          <p:nvPr/>
        </p:nvSpPr>
        <p:spPr>
          <a:xfrm>
            <a:off x="528398" y="555974"/>
            <a:ext cx="13315939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Gründe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für Inflation: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Zusammenhang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zwischen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Geldmengenwachstum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und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Inflationsrate</a:t>
            </a:r>
            <a:endParaRPr lang="en-US" sz="5249" dirty="0"/>
          </a:p>
        </p:txBody>
      </p:sp>
    </p:spTree>
    <p:extLst>
      <p:ext uri="{BB962C8B-B14F-4D97-AF65-F5344CB8AC3E}">
        <p14:creationId xmlns:p14="http://schemas.microsoft.com/office/powerpoint/2010/main" val="387303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01338EF-BEBF-A980-01A2-E68567D3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67" y="1159436"/>
            <a:ext cx="13191266" cy="62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48BE5FF-7102-FE15-57EA-9BD4E316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" y="3060454"/>
            <a:ext cx="8313599" cy="34526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E59585-FF0F-0CCA-18FD-6FFB5303D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18" y="2851906"/>
            <a:ext cx="4979781" cy="390182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4B437925-6487-FB95-5540-1004D1573D2C}"/>
              </a:ext>
            </a:extLst>
          </p:cNvPr>
          <p:cNvSpPr/>
          <p:nvPr/>
        </p:nvSpPr>
        <p:spPr>
          <a:xfrm>
            <a:off x="528398" y="555974"/>
            <a:ext cx="13315939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Bilanzsumme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der EZB und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Inflationsrate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 der Eurozone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seit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2000</a:t>
            </a:r>
            <a:endParaRPr lang="en-US" sz="5249" dirty="0"/>
          </a:p>
        </p:txBody>
      </p:sp>
    </p:spTree>
    <p:extLst>
      <p:ext uri="{BB962C8B-B14F-4D97-AF65-F5344CB8AC3E}">
        <p14:creationId xmlns:p14="http://schemas.microsoft.com/office/powerpoint/2010/main" val="1319685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6101A-9A24-8981-81E4-0AEFC30A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3" y="2222373"/>
            <a:ext cx="11241820" cy="2795012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B7144AC4-73A3-4EA1-2042-E707696CA3E7}"/>
              </a:ext>
            </a:extLst>
          </p:cNvPr>
          <p:cNvSpPr/>
          <p:nvPr/>
        </p:nvSpPr>
        <p:spPr>
          <a:xfrm>
            <a:off x="528398" y="555974"/>
            <a:ext cx="13315939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Gründe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für Inflation in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Österreich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5249" dirty="0"/>
          </a:p>
        </p:txBody>
      </p:sp>
    </p:spTree>
    <p:extLst>
      <p:ext uri="{BB962C8B-B14F-4D97-AF65-F5344CB8AC3E}">
        <p14:creationId xmlns:p14="http://schemas.microsoft.com/office/powerpoint/2010/main" val="20922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3811">
            <a:solidFill>
              <a:srgbClr val="E5E0DF"/>
            </a:solidFill>
            <a:prstDash val="solid"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Text 2"/>
          <p:cNvSpPr/>
          <p:nvPr/>
        </p:nvSpPr>
        <p:spPr>
          <a:xfrm>
            <a:off x="5923418" y="716433"/>
            <a:ext cx="668047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13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Gruppenarbeitsphase</a:t>
            </a:r>
            <a:r>
              <a:rPr lang="en-US" sz="4374" b="1" kern="0" spc="-1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4374" b="1" kern="0" spc="-13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zur</a:t>
            </a:r>
            <a:r>
              <a:rPr lang="en-US" sz="4374" b="1" kern="0" spc="-1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Inflation</a:t>
            </a:r>
            <a:endParaRPr lang="en-US" sz="4374" dirty="0"/>
          </a:p>
        </p:txBody>
      </p:sp>
      <p:sp>
        <p:nvSpPr>
          <p:cNvPr id="5" name="Shape 3"/>
          <p:cNvSpPr/>
          <p:nvPr/>
        </p:nvSpPr>
        <p:spPr>
          <a:xfrm>
            <a:off x="5755181" y="199068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5486400" y="1972765"/>
            <a:ext cx="1024569" cy="499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5"/>
          <p:cNvSpPr/>
          <p:nvPr/>
        </p:nvSpPr>
        <p:spPr>
          <a:xfrm>
            <a:off x="6523903" y="204914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is driving inflation in Austria (2019– 2023)?</a:t>
            </a:r>
            <a:endParaRPr lang="en-US" sz="2187" dirty="0"/>
          </a:p>
        </p:txBody>
      </p:sp>
      <p:sp>
        <p:nvSpPr>
          <p:cNvPr id="9" name="Shape 7"/>
          <p:cNvSpPr/>
          <p:nvPr/>
        </p:nvSpPr>
        <p:spPr>
          <a:xfrm>
            <a:off x="5755181" y="3032222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 8"/>
          <p:cNvSpPr/>
          <p:nvPr/>
        </p:nvSpPr>
        <p:spPr>
          <a:xfrm>
            <a:off x="5923418" y="3021042"/>
            <a:ext cx="163471" cy="4164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9"/>
          <p:cNvSpPr/>
          <p:nvPr/>
        </p:nvSpPr>
        <p:spPr>
          <a:xfrm>
            <a:off x="6510969" y="311794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Monetary Policy of the </a:t>
            </a: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Eurosystem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OENB Balance sheet?</a:t>
            </a:r>
            <a:endParaRPr lang="en-US" sz="2187" dirty="0"/>
          </a:p>
        </p:txBody>
      </p:sp>
      <p:sp>
        <p:nvSpPr>
          <p:cNvPr id="13" name="Shape 11"/>
          <p:cNvSpPr/>
          <p:nvPr/>
        </p:nvSpPr>
        <p:spPr>
          <a:xfrm>
            <a:off x="5755180" y="406857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5755181" y="4068571"/>
            <a:ext cx="499942" cy="4235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624" dirty="0"/>
          </a:p>
        </p:txBody>
      </p:sp>
      <p:sp>
        <p:nvSpPr>
          <p:cNvPr id="15" name="Text 13"/>
          <p:cNvSpPr/>
          <p:nvPr/>
        </p:nvSpPr>
        <p:spPr>
          <a:xfrm>
            <a:off x="6510969" y="4144673"/>
            <a:ext cx="3152894" cy="48593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Is the quantity theory of money still alive?</a:t>
            </a:r>
            <a:endParaRPr lang="en-US" sz="2187" dirty="0"/>
          </a:p>
        </p:txBody>
      </p:sp>
      <p:sp>
        <p:nvSpPr>
          <p:cNvPr id="16" name="Text 14"/>
          <p:cNvSpPr/>
          <p:nvPr/>
        </p:nvSpPr>
        <p:spPr>
          <a:xfrm>
            <a:off x="7041713" y="5914311"/>
            <a:ext cx="67554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9" name="Shape 11">
            <a:extLst>
              <a:ext uri="{FF2B5EF4-FFF2-40B4-BE49-F238E27FC236}">
                <a16:creationId xmlns:a16="http://schemas.microsoft.com/office/drawing/2014/main" id="{A5937962-7ACC-4B0A-53C1-2E8C9E1C7427}"/>
              </a:ext>
            </a:extLst>
          </p:cNvPr>
          <p:cNvSpPr/>
          <p:nvPr/>
        </p:nvSpPr>
        <p:spPr>
          <a:xfrm>
            <a:off x="5742246" y="515356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128A29CB-54BF-FDEF-911E-B0CE09440C9E}"/>
              </a:ext>
            </a:extLst>
          </p:cNvPr>
          <p:cNvSpPr/>
          <p:nvPr/>
        </p:nvSpPr>
        <p:spPr>
          <a:xfrm>
            <a:off x="5742247" y="5153563"/>
            <a:ext cx="499942" cy="5928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2624" dirty="0"/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DFEB2809-4492-D412-0F83-80FC3FBE0172}"/>
              </a:ext>
            </a:extLst>
          </p:cNvPr>
          <p:cNvSpPr/>
          <p:nvPr/>
        </p:nvSpPr>
        <p:spPr>
          <a:xfrm>
            <a:off x="6510969" y="5248707"/>
            <a:ext cx="3152894" cy="48593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Wie </a:t>
            </a: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wird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Inflation </a:t>
            </a: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gemessen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unter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Berücksichtigung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 von Covid…?</a:t>
            </a:r>
            <a:endParaRPr lang="en-US" sz="218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12032"/>
            <a:ext cx="14630400" cy="8229600"/>
          </a:xfrm>
          <a:prstGeom prst="rect">
            <a:avLst/>
          </a:prstGeom>
          <a:solidFill>
            <a:srgbClr val="FFFFFF"/>
          </a:solidFill>
          <a:ln w="13811">
            <a:solidFill>
              <a:srgbClr val="E5E0D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2037993" y="2136219"/>
            <a:ext cx="773584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13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Möglichkeiten</a:t>
            </a:r>
            <a:r>
              <a:rPr lang="en-US" sz="4374" b="1" kern="0" spc="-1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des </a:t>
            </a:r>
            <a:r>
              <a:rPr lang="en-US" sz="4374" b="1" kern="0" spc="-13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Einsatzes</a:t>
            </a:r>
            <a:r>
              <a:rPr lang="en-US" sz="4374" b="1" kern="0" spc="-131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von </a:t>
            </a:r>
            <a:r>
              <a:rPr lang="en-US" sz="4374" b="1" kern="0" spc="-13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Spielen</a:t>
            </a:r>
            <a:endParaRPr lang="en-US" sz="4374" dirty="0"/>
          </a:p>
        </p:txBody>
      </p:sp>
      <p:sp>
        <p:nvSpPr>
          <p:cNvPr id="5" name="Shape 3"/>
          <p:cNvSpPr/>
          <p:nvPr/>
        </p:nvSpPr>
        <p:spPr>
          <a:xfrm>
            <a:off x="2037993" y="3274933"/>
            <a:ext cx="3370064" cy="2818328"/>
          </a:xfrm>
          <a:prstGeom prst="roundRect">
            <a:avLst>
              <a:gd name="adj" fmla="val 3548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2273975" y="3510915"/>
            <a:ext cx="269855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Elektronische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Tools</a:t>
            </a:r>
            <a:endParaRPr lang="en-US" sz="2187" dirty="0"/>
          </a:p>
        </p:txBody>
      </p:sp>
      <p:sp>
        <p:nvSpPr>
          <p:cNvPr id="7" name="Text 5"/>
          <p:cNvSpPr/>
          <p:nvPr/>
        </p:nvSpPr>
        <p:spPr>
          <a:xfrm>
            <a:off x="2273975" y="3894196"/>
            <a:ext cx="289810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Leanringapps</a:t>
            </a:r>
            <a:endParaRPr lang="en-US" sz="1750" kern="0" spc="-35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Quizlet</a:t>
            </a:r>
          </a:p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Educaplay</a:t>
            </a:r>
            <a:endParaRPr lang="en-US" sz="1750" kern="0" spc="-35" dirty="0">
              <a:solidFill>
                <a:srgbClr val="272525"/>
              </a:solidFill>
              <a:latin typeface="Inter" pitchFamily="34" charset="0"/>
              <a:ea typeface="Inter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hlinkClick r:id="rId3"/>
              </a:rPr>
              <a:t>https://www.holzheu-schule.at/vwl-perspektiven-seminar-2023/</a:t>
            </a:r>
            <a:endParaRPr lang="en-US" sz="1750" kern="0" spc="-35" dirty="0">
              <a:solidFill>
                <a:srgbClr val="272525"/>
              </a:solidFill>
              <a:latin typeface="Inter" pitchFamily="34" charset="0"/>
              <a:ea typeface="Inter" pitchFamily="34" charset="-122"/>
            </a:endParaRPr>
          </a:p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46050" y="3273341"/>
            <a:ext cx="3370064" cy="2818328"/>
          </a:xfrm>
          <a:prstGeom prst="roundRect">
            <a:avLst>
              <a:gd name="adj" fmla="val 3548"/>
            </a:avLst>
          </a:prstGeom>
          <a:solidFill>
            <a:srgbClr val="DADBF1"/>
          </a:solidFill>
          <a:ln w="13811">
            <a:solidFill>
              <a:srgbClr val="B5B7E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7773295" y="3418121"/>
            <a:ext cx="28981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Kartenspiele</a:t>
            </a: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und Inflation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7670946" y="4682505"/>
            <a:ext cx="2898100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Kuhhandel</a:t>
            </a: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und die Inflation</a:t>
            </a:r>
            <a:endParaRPr lang="en-US" sz="1750" dirty="0"/>
          </a:p>
        </p:txBody>
      </p:sp>
      <p:pic>
        <p:nvPicPr>
          <p:cNvPr id="14" name="Image 0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6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0E096E-66D5-079D-C95A-F3DB545A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55" y="332493"/>
            <a:ext cx="10149845" cy="75646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9FE654-B52F-A8B6-3FC6-3CCC5A94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18" y="1098884"/>
            <a:ext cx="4040371" cy="55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CEF0235-449A-E0AC-97C3-97FE533DD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14" y="1157103"/>
            <a:ext cx="9831047" cy="64067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3028C37-9C96-7C78-6D8D-A97F323E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6" y="1802112"/>
            <a:ext cx="3984792" cy="25583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AA3A23C-7B89-5A7A-85CB-D9CBD082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81" y="5061285"/>
            <a:ext cx="3864142" cy="27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BDA8F4-03C9-201A-3D19-3673580B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393" y="1432718"/>
            <a:ext cx="10207810" cy="47434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D7E405-E5D6-0678-DBD2-4320A7EE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97" y="1697412"/>
            <a:ext cx="3720897" cy="42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9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58311E-31E5-5F6C-C15C-78BBE18D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84" y="1411705"/>
            <a:ext cx="8592284" cy="47284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A1DEE2-11B9-59F2-0DA5-2840DB1E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0" y="1636295"/>
            <a:ext cx="5538369" cy="40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1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A44873-37F0-CEEC-BD81-528781EA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4" y="1738136"/>
            <a:ext cx="3771900" cy="3492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7F27EB-927E-D15C-599E-0DE022EB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07" y="1353126"/>
            <a:ext cx="9679679" cy="53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4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3811">
            <a:solidFill>
              <a:srgbClr val="E5E0D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528398" y="555974"/>
            <a:ext cx="7477601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Quantitätstheorie des Geldes</a:t>
            </a:r>
            <a:endParaRPr lang="en-US" sz="5249" dirty="0"/>
          </a:p>
        </p:txBody>
      </p:sp>
      <p:sp>
        <p:nvSpPr>
          <p:cNvPr id="5" name="Text 3"/>
          <p:cNvSpPr/>
          <p:nvPr/>
        </p:nvSpPr>
        <p:spPr>
          <a:xfrm>
            <a:off x="528398" y="250838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Die Quantitätstheorie des Geldes von Irving Fisher ist ein fundamentales Konzept der Geldwirtschaft. Sie analysiert den Zusammenhang zwischen der Geldmenge und der Inflation.</a:t>
            </a:r>
          </a:p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833199" y="5572720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0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34F8C87-1D26-2A6D-2731-E6181C2218DD}"/>
              </a:ext>
            </a:extLst>
          </p:cNvPr>
          <p:cNvSpPr txBox="1"/>
          <p:nvPr/>
        </p:nvSpPr>
        <p:spPr>
          <a:xfrm>
            <a:off x="528398" y="3924468"/>
            <a:ext cx="7331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>
                <a:hlinkClick r:id="rId6"/>
              </a:rPr>
              <a:t>Learning Video on Quantity Theory and the causes of Inflation:</a:t>
            </a:r>
          </a:p>
          <a:p>
            <a:r>
              <a:rPr lang="de-DE" dirty="0">
                <a:hlinkClick r:id="rId7"/>
              </a:rPr>
              <a:t>https://www.youtube.com/watch?v=gi7jx5IJtik</a:t>
            </a:r>
            <a:endParaRPr lang="de-DE" dirty="0"/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53C758-FA5F-421E-56CE-18DB704D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398" y="4902731"/>
            <a:ext cx="7415721" cy="29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7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1E7EBE17-AAA5-A587-1293-E6ACEC8A72D7}"/>
              </a:ext>
            </a:extLst>
          </p:cNvPr>
          <p:cNvSpPr/>
          <p:nvPr/>
        </p:nvSpPr>
        <p:spPr>
          <a:xfrm>
            <a:off x="528398" y="276909"/>
            <a:ext cx="13440521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Einflussfaktoren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aus</a:t>
            </a:r>
            <a:r>
              <a:rPr lang="en-US" sz="5249" b="1" kern="0" spc="-157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der </a:t>
            </a:r>
            <a:r>
              <a:rPr lang="en-US" sz="5249" b="1" kern="0" spc="-157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Quantitätsgleichung</a:t>
            </a:r>
            <a:endParaRPr lang="en-US" sz="5249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2B7B3C-336E-A76C-097C-F3B66A7F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8" y="3196859"/>
            <a:ext cx="2424435" cy="24584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A9B1AC-0176-9CE6-853D-C9BC53759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883" y="3718696"/>
            <a:ext cx="3329110" cy="19366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D45F43-A034-3EC6-F009-81BA45F1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508" y="3718696"/>
            <a:ext cx="3551314" cy="19366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91C3E0-73B3-2B84-DF49-0DAB851B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090" y="1410347"/>
            <a:ext cx="3329110" cy="21432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DEAAA4-3BEA-3D9F-E4BA-A9F975305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883" y="5862545"/>
            <a:ext cx="3270317" cy="19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9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Macintosh PowerPoint</Application>
  <PresentationFormat>Benutzerdefiniert</PresentationFormat>
  <Paragraphs>34</Paragraphs>
  <Slides>16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Inter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HOLZHEU Werner</cp:lastModifiedBy>
  <cp:revision>4</cp:revision>
  <dcterms:created xsi:type="dcterms:W3CDTF">2023-10-10T14:11:10Z</dcterms:created>
  <dcterms:modified xsi:type="dcterms:W3CDTF">2024-01-02T11:47:51Z</dcterms:modified>
</cp:coreProperties>
</file>