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/>
    <p:restoredTop sz="95958"/>
  </p:normalViewPr>
  <p:slideViewPr>
    <p:cSldViewPr snapToGrid="0" snapToObjects="1">
      <p:cViewPr varScale="1">
        <p:scale>
          <a:sx n="96" d="100"/>
          <a:sy n="96" d="100"/>
        </p:scale>
        <p:origin x="200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B0783F-F2F3-964E-BF78-F84BBEB89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42695E1-7F94-4F49-9A89-26B095CC7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FB67D7-C079-5C4A-8A91-2052904FC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B2D1-A0C8-C14A-A6B0-E95A2084176C}" type="datetimeFigureOut">
              <a:rPr lang="de-DE" smtClean="0"/>
              <a:t>01.12.23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3178500-097C-5F47-A834-F61D1BCBB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ED2917-41F0-C84C-AEE8-A586268A8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87EB-749E-AB41-8492-677233FCA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8319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B28071-A25C-454D-83BF-8DC468537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C434C74-51A7-3D42-90B5-E62F5CC828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8928A4-1E15-724D-9E88-7588277A5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B2D1-A0C8-C14A-A6B0-E95A2084176C}" type="datetimeFigureOut">
              <a:rPr lang="de-DE" smtClean="0"/>
              <a:t>01.12.23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EDCE04-B465-0740-9CBF-F230412A6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9EB6C8C-AFC6-DA48-B603-F0F67E55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87EB-749E-AB41-8492-677233FCA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8195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106C5D2-AEE9-3544-9351-E59B1683C5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4B653E1-BE73-FB49-B2C5-A77879D15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D1050E3-76F9-F847-B24A-C3177DBDE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B2D1-A0C8-C14A-A6B0-E95A2084176C}" type="datetimeFigureOut">
              <a:rPr lang="de-DE" smtClean="0"/>
              <a:t>01.12.23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F4800CA-D071-574A-9C1C-E5E16CDCC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D83600-8610-5E4C-B179-2936045EC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87EB-749E-AB41-8492-677233FCA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9825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1914EF-90C7-B940-9F55-298A59E3F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88B04F-20FC-DA48-94A4-376FE781D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CD6074-E205-5D41-9BBA-4CEA3C365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B2D1-A0C8-C14A-A6B0-E95A2084176C}" type="datetimeFigureOut">
              <a:rPr lang="de-DE" smtClean="0"/>
              <a:t>01.12.23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A5ECC0-1F67-2246-A34E-D281E1078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1F8FF2-942C-CA46-93D9-C78818CD3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87EB-749E-AB41-8492-677233FCA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99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CC6BD7-4159-C34A-B693-1F75BA658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3E919D2-5216-7F4C-BD56-02DABF1BA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C47B2B-5B1F-C540-AC10-2A6A114BF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B2D1-A0C8-C14A-A6B0-E95A2084176C}" type="datetimeFigureOut">
              <a:rPr lang="de-DE" smtClean="0"/>
              <a:t>01.12.23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5C6C07-CF13-B248-98EE-00A7F41C1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B0873B5-5EC0-5844-B3DE-4E46AD6A3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87EB-749E-AB41-8492-677233FCA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2665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859EB-2A3D-AB49-BC20-DEADFA4AB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52B18F-D7F1-964E-98C5-748527BBE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14C5613-42D7-F747-8576-41B048E76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9CE2126-DD45-6D4B-9339-562E17922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B2D1-A0C8-C14A-A6B0-E95A2084176C}" type="datetimeFigureOut">
              <a:rPr lang="de-DE" smtClean="0"/>
              <a:t>01.12.23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296064A-447E-4C4A-B65E-3F6DC8F62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4960315-8974-F641-BC58-93AEAAAA9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87EB-749E-AB41-8492-677233FCA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8208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5DAC77-7CFD-374D-8620-48DA98D63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6A8E20-F3A9-0445-AB80-FD7AFF118E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DC3C7ED-AE9B-9046-91CF-76B0901A2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232F0AF-E53C-0242-952B-E6DD5AC3CA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44423C8-37DD-5B40-96C8-C5BE5D3497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593BA48-CA7E-3D4C-9F73-E622C8BDE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B2D1-A0C8-C14A-A6B0-E95A2084176C}" type="datetimeFigureOut">
              <a:rPr lang="de-DE" smtClean="0"/>
              <a:t>01.12.23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E854E6AD-F123-4545-8D46-F97854F06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3E9E2F4-0881-E349-B989-994226783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87EB-749E-AB41-8492-677233FCA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133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1967F6-8CA2-F447-A5E1-89874B2B6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290CB85-173D-9846-9CE5-5489C74B9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B2D1-A0C8-C14A-A6B0-E95A2084176C}" type="datetimeFigureOut">
              <a:rPr lang="de-DE" smtClean="0"/>
              <a:t>01.12.23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89AC2D-3975-CD42-A2CA-0A4BF6DCE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F92F6B-8C1D-1E45-906B-58F9D2EA2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87EB-749E-AB41-8492-677233FCA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167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C549B1B-76D5-3C44-A50D-ACF93EB84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B2D1-A0C8-C14A-A6B0-E95A2084176C}" type="datetimeFigureOut">
              <a:rPr lang="de-DE" smtClean="0"/>
              <a:t>01.12.23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85E894B-B9FE-DE45-A4FD-1130C9746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A02A74-E722-D944-8A94-08E291EFC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87EB-749E-AB41-8492-677233FCA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218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B1FE58-6C64-6C49-A4E8-6CE32B6116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EA2C8B7-2AE6-4347-B90E-2A4D9F7B0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BB01619-61AE-C140-B60F-96B6CA2675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AEC0D3E-7729-964A-99C1-DB785BCA3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B2D1-A0C8-C14A-A6B0-E95A2084176C}" type="datetimeFigureOut">
              <a:rPr lang="de-DE" smtClean="0"/>
              <a:t>01.12.23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94EF0CC-1D0F-D84E-B223-ED2C4E28C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610CF64-2C55-9C48-A8DF-AF24BD43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87EB-749E-AB41-8492-677233FCA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3122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54C26-3E1B-664A-B40F-A25B5C53B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E66016-62A9-414A-AE5A-C551853AE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4E6EB22-3219-194A-9690-897C9C9977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4932ECF-386A-B348-ADC1-C73D8C21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B2D1-A0C8-C14A-A6B0-E95A2084176C}" type="datetimeFigureOut">
              <a:rPr lang="de-DE" smtClean="0"/>
              <a:t>01.12.23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6B1595D-FF8D-F54F-8853-5E6843A11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4BB64F1-9594-D943-B38E-5EB7B2A55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787EB-749E-AB41-8492-677233FCA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6167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90CA98B-ADDB-0041-B301-CF642345C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2FD4492-5115-D24E-BF44-37B98F8CAF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49ADB9-355F-944A-B9CA-2AE2A12E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CB2D1-A0C8-C14A-A6B0-E95A2084176C}" type="datetimeFigureOut">
              <a:rPr lang="de-DE" smtClean="0"/>
              <a:t>01.12.23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C2FF03-BFD9-A14D-987F-BADB7FD035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AB9AF0F-7CC7-CF41-A4E8-FC56DDB88B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787EB-749E-AB41-8492-677233FCA7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336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Tisch enthält.&#10;&#10;Automatisch generierte Beschreibung">
            <a:extLst>
              <a:ext uri="{FF2B5EF4-FFF2-40B4-BE49-F238E27FC236}">
                <a16:creationId xmlns:a16="http://schemas.microsoft.com/office/drawing/2014/main" id="{2C0B2E58-8428-B34C-BAE0-268A5E44E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61" y="110169"/>
            <a:ext cx="5337712" cy="5789364"/>
          </a:xfrm>
          <a:prstGeom prst="rect">
            <a:avLst/>
          </a:prstGeom>
        </p:spPr>
      </p:pic>
      <p:pic>
        <p:nvPicPr>
          <p:cNvPr id="7" name="Grafik 6" descr="Ein Bild, das Tisch enthält.&#10;&#10;Automatisch generierte Beschreibung">
            <a:extLst>
              <a:ext uri="{FF2B5EF4-FFF2-40B4-BE49-F238E27FC236}">
                <a16:creationId xmlns:a16="http://schemas.microsoft.com/office/drawing/2014/main" id="{AAF4494E-CFEF-0B42-A12B-074DE4EEA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8531" y="426904"/>
            <a:ext cx="5049884" cy="600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87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AC0C7194-D907-814D-8451-B1B2642C4C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12" y="264405"/>
            <a:ext cx="4856501" cy="6329190"/>
          </a:xfrm>
          <a:prstGeom prst="rect">
            <a:avLst/>
          </a:prstGeom>
        </p:spPr>
      </p:pic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89007237-231B-A74D-B952-3810FADA21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72" y="130047"/>
            <a:ext cx="4836219" cy="65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26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9536B58C-E528-4E4C-993D-82CDD717F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23"/>
            <a:ext cx="6082878" cy="4303923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9D452B45-A7F5-9FAB-B2A3-E3D4EEC6E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93283"/>
            <a:ext cx="6096000" cy="1461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49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Breitbild</PresentationFormat>
  <Paragraphs>0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Werner Holzheu</dc:creator>
  <cp:lastModifiedBy>HOLZHEU Werner</cp:lastModifiedBy>
  <cp:revision>2</cp:revision>
  <dcterms:created xsi:type="dcterms:W3CDTF">2021-01-13T20:35:52Z</dcterms:created>
  <dcterms:modified xsi:type="dcterms:W3CDTF">2023-12-01T16:22:37Z</dcterms:modified>
</cp:coreProperties>
</file>