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23"/>
  </p:notesMasterIdLst>
  <p:handoutMasterIdLst>
    <p:handoutMasterId r:id="rId24"/>
  </p:handoutMasterIdLst>
  <p:sldIdLst>
    <p:sldId id="256" r:id="rId4"/>
    <p:sldId id="257" r:id="rId5"/>
    <p:sldId id="258" r:id="rId6"/>
    <p:sldId id="259" r:id="rId7"/>
    <p:sldId id="263" r:id="rId8"/>
    <p:sldId id="262" r:id="rId9"/>
    <p:sldId id="261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708" y="-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ldirim Melisa" userId="S::melisa.yildirim@bergheidengasse.at::581d391e-af26-487a-95ed-e6e0335c4db1" providerId="AD" clId="Web-{390EAFF2-80CF-4F2B-811F-0147E5DC3713}"/>
    <pc:docChg chg="modSld">
      <pc:chgData name="Yildirim Melisa" userId="S::melisa.yildirim@bergheidengasse.at::581d391e-af26-487a-95ed-e6e0335c4db1" providerId="AD" clId="Web-{390EAFF2-80CF-4F2B-811F-0147E5DC3713}" dt="2023-09-11T15:36:01.681" v="0" actId="1076"/>
      <pc:docMkLst>
        <pc:docMk/>
      </pc:docMkLst>
      <pc:sldChg chg="modSp">
        <pc:chgData name="Yildirim Melisa" userId="S::melisa.yildirim@bergheidengasse.at::581d391e-af26-487a-95ed-e6e0335c4db1" providerId="AD" clId="Web-{390EAFF2-80CF-4F2B-811F-0147E5DC3713}" dt="2023-09-11T15:36:01.681" v="0" actId="1076"/>
        <pc:sldMkLst>
          <pc:docMk/>
          <pc:sldMk cId="2067686459" sldId="260"/>
        </pc:sldMkLst>
        <pc:graphicFrameChg chg="mod">
          <ac:chgData name="Yildirim Melisa" userId="S::melisa.yildirim@bergheidengasse.at::581d391e-af26-487a-95ed-e6e0335c4db1" providerId="AD" clId="Web-{390EAFF2-80CF-4F2B-811F-0147E5DC3713}" dt="2023-09-11T15:36:01.681" v="0" actId="1076"/>
          <ac:graphicFrameMkLst>
            <pc:docMk/>
            <pc:sldMk cId="2067686459" sldId="260"/>
            <ac:graphicFrameMk id="6" creationId="{3AD9BD66-0572-4978-8E94-3B2464B17A47}"/>
          </ac:graphicFrameMkLst>
        </pc:graphicFrameChg>
      </pc:sldChg>
    </pc:docChg>
  </pc:docChgLst>
  <pc:docChgLst>
    <pc:chgData name="Schultes Maya" userId="S::maya.schultes@bergheidengasse.at::7d4af3f2-658e-412b-b4d7-51f69f165dc5" providerId="AD" clId="Web-{92E56702-4AD4-4AF0-B897-9DE75E227E41}"/>
    <pc:docChg chg="modSld">
      <pc:chgData name="Schultes Maya" userId="S::maya.schultes@bergheidengasse.at::7d4af3f2-658e-412b-b4d7-51f69f165dc5" providerId="AD" clId="Web-{92E56702-4AD4-4AF0-B897-9DE75E227E41}" dt="2023-09-12T11:25:08.910" v="2" actId="1076"/>
      <pc:docMkLst>
        <pc:docMk/>
      </pc:docMkLst>
      <pc:sldChg chg="modSp">
        <pc:chgData name="Schultes Maya" userId="S::maya.schultes@bergheidengasse.at::7d4af3f2-658e-412b-b4d7-51f69f165dc5" providerId="AD" clId="Web-{92E56702-4AD4-4AF0-B897-9DE75E227E41}" dt="2023-09-12T10:58:40.678" v="1" actId="1076"/>
        <pc:sldMkLst>
          <pc:docMk/>
          <pc:sldMk cId="3053985105" sldId="261"/>
        </pc:sldMkLst>
        <pc:graphicFrameChg chg="mod">
          <ac:chgData name="Schultes Maya" userId="S::maya.schultes@bergheidengasse.at::7d4af3f2-658e-412b-b4d7-51f69f165dc5" providerId="AD" clId="Web-{92E56702-4AD4-4AF0-B897-9DE75E227E41}" dt="2023-09-12T10:58:40.678" v="1" actId="1076"/>
          <ac:graphicFrameMkLst>
            <pc:docMk/>
            <pc:sldMk cId="3053985105" sldId="261"/>
            <ac:graphicFrameMk id="6" creationId="{5A687CE1-2A7C-491E-9F78-2E42850AC42D}"/>
          </ac:graphicFrameMkLst>
        </pc:graphicFrameChg>
      </pc:sldChg>
      <pc:sldChg chg="modSp">
        <pc:chgData name="Schultes Maya" userId="S::maya.schultes@bergheidengasse.at::7d4af3f2-658e-412b-b4d7-51f69f165dc5" providerId="AD" clId="Web-{92E56702-4AD4-4AF0-B897-9DE75E227E41}" dt="2023-09-12T11:25:08.910" v="2" actId="1076"/>
        <pc:sldMkLst>
          <pc:docMk/>
          <pc:sldMk cId="3531707211" sldId="266"/>
        </pc:sldMkLst>
        <pc:graphicFrameChg chg="mod">
          <ac:chgData name="Schultes Maya" userId="S::maya.schultes@bergheidengasse.at::7d4af3f2-658e-412b-b4d7-51f69f165dc5" providerId="AD" clId="Web-{92E56702-4AD4-4AF0-B897-9DE75E227E41}" dt="2023-09-12T11:25:08.910" v="2" actId="1076"/>
          <ac:graphicFrameMkLst>
            <pc:docMk/>
            <pc:sldMk cId="3531707211" sldId="266"/>
            <ac:graphicFrameMk id="5" creationId="{EA34A1A1-4888-4B6D-9EE0-8AAC08CD5BE1}"/>
          </ac:graphicFrameMkLst>
        </pc:graphicFrameChg>
      </pc:sldChg>
    </pc:docChg>
  </pc:docChgLst>
  <pc:docChgLst>
    <pc:chgData name="Latos Liza" userId="S::liza.latos@bergheidengasse.at::47d5cf48-296c-4eb5-867c-a306803e46b8" providerId="AD" clId="Web-{326E7CE0-2342-4E3E-B51D-5B3687973D20}"/>
    <pc:docChg chg="modSld">
      <pc:chgData name="Latos Liza" userId="S::liza.latos@bergheidengasse.at::47d5cf48-296c-4eb5-867c-a306803e46b8" providerId="AD" clId="Web-{326E7CE0-2342-4E3E-B51D-5B3687973D20}" dt="2023-09-12T08:36:33.821" v="6" actId="1076"/>
      <pc:docMkLst>
        <pc:docMk/>
      </pc:docMkLst>
      <pc:sldChg chg="modSp">
        <pc:chgData name="Latos Liza" userId="S::liza.latos@bergheidengasse.at::47d5cf48-296c-4eb5-867c-a306803e46b8" providerId="AD" clId="Web-{326E7CE0-2342-4E3E-B51D-5B3687973D20}" dt="2023-09-12T08:36:33.821" v="6" actId="1076"/>
        <pc:sldMkLst>
          <pc:docMk/>
          <pc:sldMk cId="148523956" sldId="257"/>
        </pc:sldMkLst>
        <pc:graphicFrameChg chg="mod">
          <ac:chgData name="Latos Liza" userId="S::liza.latos@bergheidengasse.at::47d5cf48-296c-4eb5-867c-a306803e46b8" providerId="AD" clId="Web-{326E7CE0-2342-4E3E-B51D-5B3687973D20}" dt="2023-09-12T08:36:33.821" v="6" actId="1076"/>
          <ac:graphicFrameMkLst>
            <pc:docMk/>
            <pc:sldMk cId="148523956" sldId="257"/>
            <ac:graphicFrameMk id="13" creationId="{6266F409-79B6-4A06-9F16-D0B5F12499C8}"/>
          </ac:graphicFrameMkLst>
        </pc:graphicFrameChg>
      </pc:sldChg>
    </pc:docChg>
  </pc:docChgLst>
  <pc:docChgLst>
    <pc:chgData name="Yildirim Melisa" userId="S::melisa.yildirim@bergheidengasse.at::581d391e-af26-487a-95ed-e6e0335c4db1" providerId="AD" clId="Web-{32BFD65E-6A12-4E28-8054-2FC79E39028D}"/>
    <pc:docChg chg="modSld">
      <pc:chgData name="Yildirim Melisa" userId="S::melisa.yildirim@bergheidengasse.at::581d391e-af26-487a-95ed-e6e0335c4db1" providerId="AD" clId="Web-{32BFD65E-6A12-4E28-8054-2FC79E39028D}" dt="2023-09-11T15:36:25.893" v="0" actId="1076"/>
      <pc:docMkLst>
        <pc:docMk/>
      </pc:docMkLst>
      <pc:sldChg chg="modSp">
        <pc:chgData name="Yildirim Melisa" userId="S::melisa.yildirim@bergheidengasse.at::581d391e-af26-487a-95ed-e6e0335c4db1" providerId="AD" clId="Web-{32BFD65E-6A12-4E28-8054-2FC79E39028D}" dt="2023-09-11T15:36:25.893" v="0" actId="1076"/>
        <pc:sldMkLst>
          <pc:docMk/>
          <pc:sldMk cId="2067686459" sldId="260"/>
        </pc:sldMkLst>
        <pc:graphicFrameChg chg="mod">
          <ac:chgData name="Yildirim Melisa" userId="S::melisa.yildirim@bergheidengasse.at::581d391e-af26-487a-95ed-e6e0335c4db1" providerId="AD" clId="Web-{32BFD65E-6A12-4E28-8054-2FC79E39028D}" dt="2023-09-11T15:36:25.893" v="0" actId="1076"/>
          <ac:graphicFrameMkLst>
            <pc:docMk/>
            <pc:sldMk cId="2067686459" sldId="260"/>
            <ac:graphicFrameMk id="6" creationId="{3AD9BD66-0572-4978-8E94-3B2464B17A47}"/>
          </ac:graphicFrameMkLst>
        </pc:graphicFrameChg>
      </pc:sldChg>
    </pc:docChg>
  </pc:docChgLst>
  <pc:docChgLst>
    <pc:chgData name="Pamminger Ferdinand" userId="S::ferdinand.pamminger@bergheidengasse.at::4cf7694f-dd2f-424a-b598-744e21dfc3db" providerId="AD" clId="Web-{F5477C8C-00C9-445A-9838-135029C9A5B6}"/>
    <pc:docChg chg="modSld">
      <pc:chgData name="Pamminger Ferdinand" userId="S::ferdinand.pamminger@bergheidengasse.at::4cf7694f-dd2f-424a-b598-744e21dfc3db" providerId="AD" clId="Web-{F5477C8C-00C9-445A-9838-135029C9A5B6}" dt="2023-09-12T08:36:36.090" v="13" actId="14100"/>
      <pc:docMkLst>
        <pc:docMk/>
      </pc:docMkLst>
      <pc:sldChg chg="modSp">
        <pc:chgData name="Pamminger Ferdinand" userId="S::ferdinand.pamminger@bergheidengasse.at::4cf7694f-dd2f-424a-b598-744e21dfc3db" providerId="AD" clId="Web-{F5477C8C-00C9-445A-9838-135029C9A5B6}" dt="2023-09-12T08:36:36.090" v="13" actId="14100"/>
        <pc:sldMkLst>
          <pc:docMk/>
          <pc:sldMk cId="148523956" sldId="257"/>
        </pc:sldMkLst>
        <pc:graphicFrameChg chg="mod">
          <ac:chgData name="Pamminger Ferdinand" userId="S::ferdinand.pamminger@bergheidengasse.at::4cf7694f-dd2f-424a-b598-744e21dfc3db" providerId="AD" clId="Web-{F5477C8C-00C9-445A-9838-135029C9A5B6}" dt="2023-09-12T08:36:36.090" v="13" actId="14100"/>
          <ac:graphicFrameMkLst>
            <pc:docMk/>
            <pc:sldMk cId="148523956" sldId="257"/>
            <ac:graphicFrameMk id="13" creationId="{6266F409-79B6-4A06-9F16-D0B5F12499C8}"/>
          </ac:graphicFrameMkLst>
        </pc:graphicFrameChg>
      </pc:sldChg>
    </pc:docChg>
  </pc:docChgLst>
  <pc:docChgLst>
    <pc:chgData name="Yildirim Melisa" userId="S::melisa.yildirim@bergheidengasse.at::581d391e-af26-487a-95ed-e6e0335c4db1" providerId="AD" clId="Web-{30B53425-60D8-49E3-A0E5-4BF12A3278B8}"/>
    <pc:docChg chg="sldOrd">
      <pc:chgData name="Yildirim Melisa" userId="S::melisa.yildirim@bergheidengasse.at::581d391e-af26-487a-95ed-e6e0335c4db1" providerId="AD" clId="Web-{30B53425-60D8-49E3-A0E5-4BF12A3278B8}" dt="2023-09-11T15:12:26.238" v="0"/>
      <pc:docMkLst>
        <pc:docMk/>
      </pc:docMkLst>
      <pc:sldChg chg="ord">
        <pc:chgData name="Yildirim Melisa" userId="S::melisa.yildirim@bergheidengasse.at::581d391e-af26-487a-95ed-e6e0335c4db1" providerId="AD" clId="Web-{30B53425-60D8-49E3-A0E5-4BF12A3278B8}" dt="2023-09-11T15:12:26.238" v="0"/>
        <pc:sldMkLst>
          <pc:docMk/>
          <pc:sldMk cId="3906636642" sldId="263"/>
        </pc:sldMkLst>
      </pc:sldChg>
    </pc:docChg>
  </pc:docChgLst>
  <pc:docChgLst>
    <pc:chgData name="Braun Victoria" userId="eeae1b88-9924-45c2-903c-6500a88a6e71" providerId="ADAL" clId="{879FB968-910D-4678-90D4-B7B67B60D477}"/>
    <pc:docChg chg="modSld">
      <pc:chgData name="Braun Victoria" userId="eeae1b88-9924-45c2-903c-6500a88a6e71" providerId="ADAL" clId="{879FB968-910D-4678-90D4-B7B67B60D477}" dt="2023-09-14T13:55:45.602" v="0" actId="1076"/>
      <pc:docMkLst>
        <pc:docMk/>
      </pc:docMkLst>
      <pc:sldChg chg="modSp mod">
        <pc:chgData name="Braun Victoria" userId="eeae1b88-9924-45c2-903c-6500a88a6e71" providerId="ADAL" clId="{879FB968-910D-4678-90D4-B7B67B60D477}" dt="2023-09-14T13:55:45.602" v="0" actId="1076"/>
        <pc:sldMkLst>
          <pc:docMk/>
          <pc:sldMk cId="3531707211" sldId="266"/>
        </pc:sldMkLst>
        <pc:graphicFrameChg chg="mod">
          <ac:chgData name="Braun Victoria" userId="eeae1b88-9924-45c2-903c-6500a88a6e71" providerId="ADAL" clId="{879FB968-910D-4678-90D4-B7B67B60D477}" dt="2023-09-14T13:55:45.602" v="0" actId="1076"/>
          <ac:graphicFrameMkLst>
            <pc:docMk/>
            <pc:sldMk cId="3531707211" sldId="266"/>
            <ac:graphicFrameMk id="6" creationId="{0C23BF07-D63E-4BE8-8D0A-6F561854D5B1}"/>
          </ac:graphicFrameMkLst>
        </pc:graphicFrameChg>
      </pc:sldChg>
    </pc:docChg>
  </pc:docChgLst>
  <pc:docChgLst>
    <pc:chgData name="Hosinger Anna-Lena" userId="S::anna-lena.hosinger@bergheidengasse.at::73e753f5-273e-41f5-883e-d8675606c8b7" providerId="AD" clId="Web-{70C4B475-FEDE-4784-85BE-DF0E0A946E3C}"/>
    <pc:docChg chg="modSld sldOrd">
      <pc:chgData name="Hosinger Anna-Lena" userId="S::anna-lena.hosinger@bergheidengasse.at::73e753f5-273e-41f5-883e-d8675606c8b7" providerId="AD" clId="Web-{70C4B475-FEDE-4784-85BE-DF0E0A946E3C}" dt="2023-09-12T10:54:37.680" v="4" actId="1076"/>
      <pc:docMkLst>
        <pc:docMk/>
      </pc:docMkLst>
      <pc:sldChg chg="modSp">
        <pc:chgData name="Hosinger Anna-Lena" userId="S::anna-lena.hosinger@bergheidengasse.at::73e753f5-273e-41f5-883e-d8675606c8b7" providerId="AD" clId="Web-{70C4B475-FEDE-4784-85BE-DF0E0A946E3C}" dt="2023-09-12T10:54:37.680" v="4" actId="1076"/>
        <pc:sldMkLst>
          <pc:docMk/>
          <pc:sldMk cId="2067686459" sldId="260"/>
        </pc:sldMkLst>
        <pc:graphicFrameChg chg="mod">
          <ac:chgData name="Hosinger Anna-Lena" userId="S::anna-lena.hosinger@bergheidengasse.at::73e753f5-273e-41f5-883e-d8675606c8b7" providerId="AD" clId="Web-{70C4B475-FEDE-4784-85BE-DF0E0A946E3C}" dt="2023-09-12T10:54:37.680" v="4" actId="1076"/>
          <ac:graphicFrameMkLst>
            <pc:docMk/>
            <pc:sldMk cId="2067686459" sldId="260"/>
            <ac:graphicFrameMk id="6" creationId="{3AD9BD66-0572-4978-8E94-3B2464B17A47}"/>
          </ac:graphicFrameMkLst>
        </pc:graphicFrameChg>
      </pc:sldChg>
      <pc:sldChg chg="ord">
        <pc:chgData name="Hosinger Anna-Lena" userId="S::anna-lena.hosinger@bergheidengasse.at::73e753f5-273e-41f5-883e-d8675606c8b7" providerId="AD" clId="Web-{70C4B475-FEDE-4784-85BE-DF0E0A946E3C}" dt="2023-09-12T10:25:34.002" v="0"/>
        <pc:sldMkLst>
          <pc:docMk/>
          <pc:sldMk cId="3787336726" sldId="2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25FE3E4-F141-4A56-B16C-1C335D0369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90B4DB-028A-4EFE-A4D8-6263BF2EF5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5C947-ED67-4F92-9400-31439525D99F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B91B70-DD89-4A41-99CA-D29B873E8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WissenPlus | Jänner 2020 © LERNEN WILL MEHR! Autorin: Mag. Vorname Nachname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EF36FD1-C9C3-4000-8D45-04474A21C0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F492-31B7-42E0-AAE7-12349A0A817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87807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CE35C-99E4-4BBA-9F4D-EADFC8F046A0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WissenPlus | Jänner 2020 © LERNEN WILL MEHR! Autorin: Mag. Vorname Nachname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DCA7E-5E44-48B0-AFE9-1334790AEAF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13660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9C8F5-21A3-40E8-B62F-288A0A66D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0186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8EAB818-BAE9-4FDF-A7B5-17F736B6E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90186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2E813-76DC-4628-95E3-A32291D8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5B55F8C-6501-4C5C-B174-CB5E94A5D12E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6189D9-1A14-4F1A-BAD3-B6D51EDF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Autorin: Mag. Vorname Nachname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6C897D-A887-4E84-94DA-DEA9586E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C76F42B-AA97-4A78-B29A-E18D09B252C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029574" y="5640629"/>
            <a:ext cx="1545365" cy="221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>
                <a:solidFill>
                  <a:srgbClr val="00A7E7"/>
                </a:solidFill>
              </a:rPr>
              <a:t>lernenwillmehr.at</a:t>
            </a:r>
            <a:endParaRPr lang="de-AT" sz="1000">
              <a:solidFill>
                <a:srgbClr val="00A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4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3255A-DBBB-4AEB-B239-09CE3C85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8F6521-E070-4141-AA17-191F3063E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87D03E-5D69-4FC1-B08B-107D4202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FB274A0-170B-4369-AD0E-1750A01DD228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AD4C51-740F-4F07-B0E3-0FD8DBE0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Autorin: Mag. Vorname Nachname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10BAC0-EA6D-4319-ABB1-17E511D7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243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358FD-2ACE-4E8E-9321-20B90F8C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56838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6F5635-F64F-4711-BEDD-164723D2F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30332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18D8BC-984E-4744-B07C-12C2A809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AA6ADE-C63F-45CA-B8F8-F7C5F04E84C3}" type="datetime4">
              <a:rPr lang="de-DE" smtClean="0"/>
              <a:t>14. September 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BD1691-C3EB-4781-9018-58D9BAC7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BB2ED1-83F4-4665-8F80-23BBB8A1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848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601CE-CDBD-419C-BAE4-C9C79DAC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270563-E777-4902-BAED-8465F53F6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1169"/>
            <a:ext cx="4937333" cy="41857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E54272-2D9D-410A-A265-63A86E503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1169"/>
            <a:ext cx="4937333" cy="41857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9EAC0-C9A9-4408-AF53-C85904E4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BF2F592-53EC-4DDA-973B-F7389BE03052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62C1C5-4E06-4633-9EBB-A480C928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3F0752-F3A7-4AE5-9FAD-E5EE4435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53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E91D2-35F6-4B52-A5A8-EF6C25AC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9551898" cy="102235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A22191-03DB-410F-B375-7766DC99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9715"/>
            <a:ext cx="4979623" cy="5053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30075B-011B-4C88-919A-E773FD8AA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1761"/>
            <a:ext cx="4979623" cy="351790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7555F3-2E0C-4484-8691-344879AA3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9715"/>
            <a:ext cx="4971516" cy="5053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AD3DEC-249F-433F-A019-12E164E37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71761"/>
            <a:ext cx="4971516" cy="351790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EA4CF84-DAEF-4D16-A44C-6E35288F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4A50673-50F7-4089-B21A-5E5E8871A858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B6C6227-866F-41E4-B2A2-892D84ED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B709A2F-5AB2-47D8-B451-5D1D716E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808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899D6-636D-418B-95EA-FCB11037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7A50F7-EC16-454A-BC02-F01232A9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118F83B-3D50-4F15-904A-78A2ED6A91AF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A48072-E37A-492B-8FB7-3BB7CB8B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9287E1-8675-4D97-B42A-587FBF29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16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5F6366-0CCE-4917-90B3-A6A4BB83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8EDF6AA-310C-476A-B25A-59EC41C9628B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D462A7-FC26-4A9F-B302-ED1FA571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/>
              <a:t>WissenPlus | Jänner 2020 © LERNEN WILL MEHR! Autorin: Mag. Vorname Nachname</a:t>
            </a:r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1B06FB-8973-417F-9426-1FE175B9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451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D4A99-3965-4996-A08C-9778A33E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46C335-CDFA-47CE-A04E-4917B4A2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242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41E64C-0AA2-44C1-888C-F63B6475B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452"/>
            <a:ext cx="3932237" cy="363853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335935-1769-4359-9351-2719F0DC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8DF9EDBB-DD6B-4C55-B3A7-2EB9FA894721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6C76F7-AD5E-4C64-9CB3-7AA89BB6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0468BE-0251-49AD-A0FA-EC30C247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320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DF4FE0-1200-48BD-BAE7-C69BACCC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809125" cy="17130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F495F9-D27B-4AEB-94B5-567BD38C4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22559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B1F4D8-D3DA-43A0-8F44-7ECB46557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897024"/>
            <a:ext cx="3809124" cy="29719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F45794-A9B3-4A90-AF32-CE395FCA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ED4E90E-F387-4B2F-92B0-298CADD4F606}" type="datetime4">
              <a:rPr lang="de-DE" smtClean="0"/>
              <a:pPr/>
              <a:t>14. September 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76E9FD-4AE7-41D4-A7CD-19ECC938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EAFC43-BD88-4348-9AF5-4A4E6F54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917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8032E1-B685-4196-89DF-67AD9B030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11937"/>
            <a:ext cx="9310352" cy="1119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BA929B-5489-48A2-9D5F-0AD70528F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9715"/>
            <a:ext cx="10288424" cy="417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91CA0A-337F-4AD4-B145-451FCCCF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61F92-EA47-4C51-A29A-B8AB4EF3E94C}" type="datetime4">
              <a:rPr lang="de-DE" smtClean="0"/>
              <a:t>14. September 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7BF3AD-BCED-460A-9D53-8C1FE6574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err="1"/>
              <a:t>WissenPlus</a:t>
            </a:r>
            <a:r>
              <a:rPr lang="de-DE"/>
              <a:t> | Jänner 2020 © LERNEN WILL MEHR! </a:t>
            </a:r>
            <a:br>
              <a:rPr lang="de-DE"/>
            </a:br>
            <a:r>
              <a:rPr lang="de-DE"/>
              <a:t>Autor/-in: Mag. Vorname Nachname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99FE17-D6D0-4C93-B7D6-28B5DE8B8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5CE0258B-2AD2-4D48-83F2-4C7FBFD651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029574" y="5640629"/>
            <a:ext cx="1545365" cy="221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>
                <a:solidFill>
                  <a:srgbClr val="00A7E7"/>
                </a:solidFill>
              </a:rPr>
              <a:t>lernenwillmehr.at</a:t>
            </a:r>
            <a:endParaRPr lang="de-AT" sz="1000">
              <a:solidFill>
                <a:srgbClr val="00A7E7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885B0D0-4514-46F1-B394-F71328511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1" b="23455"/>
          <a:stretch/>
        </p:blipFill>
        <p:spPr>
          <a:xfrm>
            <a:off x="838200" y="460987"/>
            <a:ext cx="9595148" cy="822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FAB795-E60F-4F62-8D45-1A9B8EF52E1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444" y="238257"/>
            <a:ext cx="1424948" cy="14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2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Macro-Enabled_Worksheet14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Macro-Enabled_Worksheet15.xlsm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Macro-Enabled_Worksheet16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Macro-Enabled_Worksheet17.xlsm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Macro-Enabled_Worksheet18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Macro-Enabled_Worksheet19.xlsm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Macro-Enabled_Worksheet20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Macro-Enabled_Worksheet21.xlsm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Macro-Enabled_Worksheet22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Macro-Enabled_Worksheet23.xlsm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Macro-Enabled_Worksheet24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Excel_Macro-Enabled_Worksheet25.xlsm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Macro-Enabled_Worksheet26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Excel_Macro-Enabled_Worksheet27.xlsm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Macro-Enabled_Worksheet28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Excel_Macro-Enabled_Worksheet29.xlsm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Macro-Enabled_Worksheet30.xlsm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Macro-Enabled_Worksheet31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Macro-Enabled_Worksheet32.xlsm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Macro-Enabled_Worksheet.xlsm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Macro-Enabled_Worksheet1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Macro-Enabled_Worksheet2.xlsm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Macro-Enabled_Worksheet3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Macro-Enabled_Worksheet4.xlsm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Macro-Enabled_Worksheet5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Macro-Enabled_Worksheet6.xlsm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Macro-Enabled_Worksheet7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Macro-Enabled_Worksheet8.xlsm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Macro-Enabled_Worksheet9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Macro-Enabled_Worksheet10.xlsm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Macro-Enabled_Worksheet11.xlsm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Macro-Enabled_Worksheet12.xlsm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Excel_Macro-Enabled_Worksheet13.xlsm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057C4-2B62-474A-B8A2-6C06AC554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2491"/>
            <a:ext cx="9144000" cy="1537472"/>
          </a:xfrm>
        </p:spPr>
        <p:txBody>
          <a:bodyPr>
            <a:normAutofit/>
          </a:bodyPr>
          <a:lstStyle/>
          <a:p>
            <a:r>
              <a:rPr lang="de-DE" sz="4400"/>
              <a:t>Fallbeispiel</a:t>
            </a:r>
            <a:br>
              <a:rPr lang="de-DE" sz="4400"/>
            </a:br>
            <a:r>
              <a:rPr lang="de-DE" sz="4400"/>
              <a:t>Belegbearbeitung</a:t>
            </a:r>
            <a:endParaRPr lang="de-AT" sz="44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BFBFBC-673D-4E6B-AB59-3DC0A90C00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000">
                <a:latin typeface="Verdana" panose="020B0604030504040204" pitchFamily="34" charset="0"/>
                <a:ea typeface="Verdana" panose="020B0604030504040204" pitchFamily="34" charset="0"/>
              </a:rPr>
              <a:t>Belege</a:t>
            </a:r>
            <a:endParaRPr lang="de-AT" sz="3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31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10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1E0A09B6-39C0-4186-91FF-BADBF65D3B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714735"/>
              </p:ext>
            </p:extLst>
          </p:nvPr>
        </p:nvGraphicFramePr>
        <p:xfrm>
          <a:off x="461102" y="1672995"/>
          <a:ext cx="5231951" cy="389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5733984" imgH="4267326" progId="Excel.SheetMacroEnabled.12">
                  <p:embed/>
                </p:oleObj>
              </mc:Choice>
              <mc:Fallback>
                <p:oleObj name="Macro-Enabled Worksheet" r:id="rId2" imgW="5733984" imgH="4267326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1E0A09B6-39C0-4186-91FF-BADBF65D3B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1102" y="1672995"/>
                        <a:ext cx="5231951" cy="389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23B0E3B6-E06C-4DCA-9F7C-2E694C8B4F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37365"/>
              </p:ext>
            </p:extLst>
          </p:nvPr>
        </p:nvGraphicFramePr>
        <p:xfrm>
          <a:off x="6096000" y="1692275"/>
          <a:ext cx="5231951" cy="389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5733984" imgH="4267326" progId="Excel.SheetMacroEnabled.12">
                  <p:embed/>
                </p:oleObj>
              </mc:Choice>
              <mc:Fallback>
                <p:oleObj name="Macro-Enabled Worksheet" r:id="rId4" imgW="5733984" imgH="4267326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23B0E3B6-E06C-4DCA-9F7C-2E694C8B4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692275"/>
                        <a:ext cx="5231951" cy="389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0A7FB51-1D51-43AF-A130-F9600480DB2A}"/>
              </a:ext>
            </a:extLst>
          </p:cNvPr>
          <p:cNvSpPr txBox="1"/>
          <p:nvPr/>
        </p:nvSpPr>
        <p:spPr>
          <a:xfrm>
            <a:off x="1188722" y="769206"/>
            <a:ext cx="1271846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Zu Beleg 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55BC369-D64F-4565-8D11-BCF01A631FF6}"/>
              </a:ext>
            </a:extLst>
          </p:cNvPr>
          <p:cNvSpPr txBox="1"/>
          <p:nvPr/>
        </p:nvSpPr>
        <p:spPr>
          <a:xfrm>
            <a:off x="7431406" y="982227"/>
            <a:ext cx="1271846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Zu Beleg 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756E962-28CB-304A-9DEE-83A5710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7246" y="6239889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267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11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A34A1A1-4888-4B6D-9EE0-8AAC08CD5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346592"/>
              </p:ext>
            </p:extLst>
          </p:nvPr>
        </p:nvGraphicFramePr>
        <p:xfrm>
          <a:off x="-763424" y="1991950"/>
          <a:ext cx="4418363" cy="314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7819928" imgH="5562569" progId="Excel.SheetMacroEnabled.12">
                  <p:embed/>
                </p:oleObj>
              </mc:Choice>
              <mc:Fallback>
                <p:oleObj name="Macro-Enabled Worksheet" r:id="rId2" imgW="7819928" imgH="5562569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EA34A1A1-4888-4B6D-9EE0-8AAC08CD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63424" y="1991950"/>
                        <a:ext cx="4418363" cy="314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C23BF07-D63E-4BE8-8D0A-6F561854D5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793917"/>
              </p:ext>
            </p:extLst>
          </p:nvPr>
        </p:nvGraphicFramePr>
        <p:xfrm>
          <a:off x="4783647" y="797797"/>
          <a:ext cx="5277404" cy="5531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5743439" imgH="6019957" progId="Excel.SheetMacroEnabled.12">
                  <p:embed/>
                </p:oleObj>
              </mc:Choice>
              <mc:Fallback>
                <p:oleObj name="Macro-Enabled Worksheet" r:id="rId4" imgW="5743439" imgH="6019957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0C23BF07-D63E-4BE8-8D0A-6F561854D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3647" y="797797"/>
                        <a:ext cx="5277404" cy="5531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A79100F8-C411-4BF9-8C3F-38C834D72E96}"/>
              </a:ext>
            </a:extLst>
          </p:cNvPr>
          <p:cNvSpPr txBox="1"/>
          <p:nvPr/>
        </p:nvSpPr>
        <p:spPr>
          <a:xfrm>
            <a:off x="10448484" y="2550427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F07C3D-3D94-4AAA-9AE5-89F933E50BB0}"/>
              </a:ext>
            </a:extLst>
          </p:cNvPr>
          <p:cNvSpPr txBox="1"/>
          <p:nvPr/>
        </p:nvSpPr>
        <p:spPr>
          <a:xfrm>
            <a:off x="838200" y="1418796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m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3F2C14D-33C8-2240-9526-EA124A5D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452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170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12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94A5D4DE-53CC-4958-A61F-4DCE87D6E9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268373"/>
              </p:ext>
            </p:extLst>
          </p:nvPr>
        </p:nvGraphicFramePr>
        <p:xfrm>
          <a:off x="1260591" y="700087"/>
          <a:ext cx="4184385" cy="5445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486199" imgH="5838962" progId="Excel.SheetMacroEnabled.12">
                  <p:embed/>
                </p:oleObj>
              </mc:Choice>
              <mc:Fallback>
                <p:oleObj name="Macro-Enabled Worksheet" r:id="rId2" imgW="4486199" imgH="5838962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94A5D4DE-53CC-4958-A61F-4DCE87D6E9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0591" y="700087"/>
                        <a:ext cx="4184385" cy="5445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50F00EA-59DA-48B4-9630-FDE4AEDB8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993240"/>
              </p:ext>
            </p:extLst>
          </p:nvPr>
        </p:nvGraphicFramePr>
        <p:xfrm>
          <a:off x="5993443" y="727869"/>
          <a:ext cx="39989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5391306" imgH="7305773" progId="Excel.SheetMacroEnabled.12">
                  <p:embed/>
                </p:oleObj>
              </mc:Choice>
              <mc:Fallback>
                <p:oleObj name="Macro-Enabled Worksheet" r:id="rId4" imgW="5391306" imgH="7305773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50F00EA-59DA-48B4-9630-FDE4AEDB8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93443" y="727869"/>
                        <a:ext cx="39989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6A49504-796B-4742-BAD8-21166AEC2FC6}"/>
              </a:ext>
            </a:extLst>
          </p:cNvPr>
          <p:cNvSpPr txBox="1"/>
          <p:nvPr/>
        </p:nvSpPr>
        <p:spPr>
          <a:xfrm>
            <a:off x="10332721" y="2218758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p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4EC538-9D2F-46FD-96B1-8787661DB5C5}"/>
              </a:ext>
            </a:extLst>
          </p:cNvPr>
          <p:cNvSpPr txBox="1"/>
          <p:nvPr/>
        </p:nvSpPr>
        <p:spPr>
          <a:xfrm>
            <a:off x="109279" y="2227591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o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4465858-1FDA-FF48-9ABE-A4EAF830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270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13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58919575-4488-44AA-8FB3-471364702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979474"/>
              </p:ext>
            </p:extLst>
          </p:nvPr>
        </p:nvGraphicFramePr>
        <p:xfrm>
          <a:off x="1553904" y="719931"/>
          <a:ext cx="39941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5343649" imgH="7248458" progId="Excel.SheetMacroEnabled.12">
                  <p:embed/>
                </p:oleObj>
              </mc:Choice>
              <mc:Fallback>
                <p:oleObj name="Macro-Enabled Worksheet" r:id="rId2" imgW="5343649" imgH="7248458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58919575-4488-44AA-8FB3-471364702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53904" y="719931"/>
                        <a:ext cx="39941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90CF3E62-F584-4EB4-9D00-2B32775599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288021"/>
              </p:ext>
            </p:extLst>
          </p:nvPr>
        </p:nvGraphicFramePr>
        <p:xfrm>
          <a:off x="6447163" y="2319336"/>
          <a:ext cx="3886200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3886325" imgH="2219447" progId="Excel.SheetMacroEnabled.12">
                  <p:embed/>
                </p:oleObj>
              </mc:Choice>
              <mc:Fallback>
                <p:oleObj name="Macro-Enabled Worksheet" r:id="rId4" imgW="3886325" imgH="2219447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90CF3E62-F584-4EB4-9D00-2B3277559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7163" y="2319336"/>
                        <a:ext cx="3886200" cy="221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14CBC345-DD7D-4BDA-9EDE-E170893DD851}"/>
              </a:ext>
            </a:extLst>
          </p:cNvPr>
          <p:cNvSpPr txBox="1"/>
          <p:nvPr/>
        </p:nvSpPr>
        <p:spPr>
          <a:xfrm>
            <a:off x="532825" y="1718798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q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97D5D5-F4B6-46C9-8336-BFEB9B052FCF}"/>
              </a:ext>
            </a:extLst>
          </p:cNvPr>
          <p:cNvSpPr txBox="1"/>
          <p:nvPr/>
        </p:nvSpPr>
        <p:spPr>
          <a:xfrm>
            <a:off x="6447163" y="1718798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r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3DF65EB-B904-D041-9B51-6A0E2441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9274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5368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14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8E91DCA-548B-4F03-8F97-016A65732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084821"/>
              </p:ext>
            </p:extLst>
          </p:nvPr>
        </p:nvGraphicFramePr>
        <p:xfrm>
          <a:off x="845063" y="1191503"/>
          <a:ext cx="5000080" cy="465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6505575" imgH="6058041" progId="Excel.SheetMacroEnabled.12">
                  <p:embed/>
                </p:oleObj>
              </mc:Choice>
              <mc:Fallback>
                <p:oleObj name="Macro-Enabled Worksheet" r:id="rId2" imgW="6505575" imgH="6058041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48E91DCA-548B-4F03-8F97-016A65732B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5063" y="1191503"/>
                        <a:ext cx="5000080" cy="465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825F9061-7C35-4BC6-8935-EDE08371C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448361"/>
              </p:ext>
            </p:extLst>
          </p:nvPr>
        </p:nvGraphicFramePr>
        <p:xfrm>
          <a:off x="6618483" y="1191503"/>
          <a:ext cx="3429000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3429043" imgH="4229241" progId="Excel.SheetMacroEnabled.12">
                  <p:embed/>
                </p:oleObj>
              </mc:Choice>
              <mc:Fallback>
                <p:oleObj name="Macro-Enabled Worksheet" r:id="rId4" imgW="3429043" imgH="4229241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825F9061-7C35-4BC6-8935-EDE08371C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8483" y="1191503"/>
                        <a:ext cx="3429000" cy="422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7BD62746-91E8-4FF4-A674-52D09CEFAF51}"/>
              </a:ext>
            </a:extLst>
          </p:cNvPr>
          <p:cNvSpPr txBox="1"/>
          <p:nvPr/>
        </p:nvSpPr>
        <p:spPr>
          <a:xfrm>
            <a:off x="845063" y="717736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1136C4-5F43-419B-BE1B-4558E9480D50}"/>
              </a:ext>
            </a:extLst>
          </p:cNvPr>
          <p:cNvSpPr txBox="1"/>
          <p:nvPr/>
        </p:nvSpPr>
        <p:spPr>
          <a:xfrm>
            <a:off x="7822444" y="717736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t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D9368CF0-F604-3648-916F-275CFFA8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44951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667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15</a:t>
            </a:fld>
            <a:endParaRPr lang="de-AT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2B6873A-A22F-4339-9EF5-F0087B5543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722391"/>
              </p:ext>
            </p:extLst>
          </p:nvPr>
        </p:nvGraphicFramePr>
        <p:xfrm>
          <a:off x="834098" y="1256797"/>
          <a:ext cx="3638750" cy="5380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5905322" imgH="8734500" progId="Excel.SheetMacroEnabled.12">
                  <p:embed/>
                </p:oleObj>
              </mc:Choice>
              <mc:Fallback>
                <p:oleObj name="Macro-Enabled Worksheet" r:id="rId2" imgW="5905322" imgH="8734500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2B6873A-A22F-4339-9EF5-F0087B5543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4098" y="1256797"/>
                        <a:ext cx="3638750" cy="5380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2BC6642F-739A-414A-9989-CC4B1C71C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593411"/>
              </p:ext>
            </p:extLst>
          </p:nvPr>
        </p:nvGraphicFramePr>
        <p:xfrm>
          <a:off x="4705350" y="1749935"/>
          <a:ext cx="6896100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6896288" imgH="3895910" progId="Excel.SheetMacroEnabled.12">
                  <p:embed/>
                </p:oleObj>
              </mc:Choice>
              <mc:Fallback>
                <p:oleObj name="Macro-Enabled Worksheet" r:id="rId4" imgW="6896288" imgH="3895910" progId="Excel.SheetMacroEnabled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2BC6642F-739A-414A-9989-CC4B1C71C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5350" y="1749935"/>
                        <a:ext cx="6896100" cy="389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FF403DA-90AD-410C-9F84-44D467183719}"/>
              </a:ext>
            </a:extLst>
          </p:cNvPr>
          <p:cNvSpPr txBox="1"/>
          <p:nvPr/>
        </p:nvSpPr>
        <p:spPr>
          <a:xfrm>
            <a:off x="834098" y="675134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u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854E7F-54B3-487E-BA90-4DBCFB566C8B}"/>
              </a:ext>
            </a:extLst>
          </p:cNvPr>
          <p:cNvSpPr txBox="1"/>
          <p:nvPr/>
        </p:nvSpPr>
        <p:spPr>
          <a:xfrm>
            <a:off x="7208614" y="1044466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v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581CDC0-6551-6549-9BAF-4AA089E5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212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16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3F12B93-3898-491F-8CF7-C9A4EF8EA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057367"/>
              </p:ext>
            </p:extLst>
          </p:nvPr>
        </p:nvGraphicFramePr>
        <p:xfrm>
          <a:off x="1698078" y="719931"/>
          <a:ext cx="40909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6077039" imgH="8048605" progId="Excel.SheetMacroEnabled.12">
                  <p:embed/>
                </p:oleObj>
              </mc:Choice>
              <mc:Fallback>
                <p:oleObj name="Macro-Enabled Worksheet" r:id="rId2" imgW="6077039" imgH="8048605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F3F12B93-3898-491F-8CF7-C9A4EF8EA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98078" y="719931"/>
                        <a:ext cx="40909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9926CADC-8596-4DA2-8224-42E7A31FB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015828"/>
              </p:ext>
            </p:extLst>
          </p:nvPr>
        </p:nvGraphicFramePr>
        <p:xfrm>
          <a:off x="6402936" y="719931"/>
          <a:ext cx="23018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3143100" imgH="7400795" progId="Excel.SheetMacroEnabled.12">
                  <p:embed/>
                </p:oleObj>
              </mc:Choice>
              <mc:Fallback>
                <p:oleObj name="Macro-Enabled Worksheet" r:id="rId4" imgW="3143100" imgH="7400795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9926CADC-8596-4DA2-8224-42E7A31FB0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2936" y="719931"/>
                        <a:ext cx="23018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A403EDC2-2C3C-4D3E-B54B-0A8E3145C299}"/>
              </a:ext>
            </a:extLst>
          </p:cNvPr>
          <p:cNvSpPr txBox="1"/>
          <p:nvPr/>
        </p:nvSpPr>
        <p:spPr>
          <a:xfrm>
            <a:off x="327660" y="1381238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w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5218EE-2825-4801-9125-29EA6E59EB1A}"/>
              </a:ext>
            </a:extLst>
          </p:cNvPr>
          <p:cNvSpPr txBox="1"/>
          <p:nvPr/>
        </p:nvSpPr>
        <p:spPr>
          <a:xfrm>
            <a:off x="8961121" y="931038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x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74340CC-5C76-CE46-9995-A0B91FA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786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17</a:t>
            </a:fld>
            <a:endParaRPr lang="de-AT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62BF0C26-39BD-4FF5-960D-CE3B1E53EF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618805"/>
              </p:ext>
            </p:extLst>
          </p:nvPr>
        </p:nvGraphicFramePr>
        <p:xfrm>
          <a:off x="4787521" y="1711210"/>
          <a:ext cx="6646958" cy="4425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6896288" imgH="4591231" progId="Excel.SheetMacroEnabled.12">
                  <p:embed/>
                </p:oleObj>
              </mc:Choice>
              <mc:Fallback>
                <p:oleObj name="Macro-Enabled Worksheet" r:id="rId2" imgW="6896288" imgH="4591231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62BF0C26-39BD-4FF5-960D-CE3B1E53EF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87521" y="1711210"/>
                        <a:ext cx="6646958" cy="4425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68272ED5-E24F-47A9-B4E6-C0872C9BD6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32256"/>
              </p:ext>
            </p:extLst>
          </p:nvPr>
        </p:nvGraphicFramePr>
        <p:xfrm>
          <a:off x="288781" y="1711210"/>
          <a:ext cx="4320257" cy="2850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5629214" imgH="3714915" progId="Excel.SheetMacroEnabled.12">
                  <p:embed/>
                </p:oleObj>
              </mc:Choice>
              <mc:Fallback>
                <p:oleObj name="Macro-Enabled Worksheet" r:id="rId4" imgW="5629214" imgH="3714915" progId="Excel.SheetMacroEnabled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68272ED5-E24F-47A9-B4E6-C0872C9BD6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781" y="1711210"/>
                        <a:ext cx="4320257" cy="2850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47CA29B3-4205-4CB2-8B69-AB3E73BE3CC3}"/>
              </a:ext>
            </a:extLst>
          </p:cNvPr>
          <p:cNvSpPr txBox="1"/>
          <p:nvPr/>
        </p:nvSpPr>
        <p:spPr>
          <a:xfrm>
            <a:off x="4787521" y="1050054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840CA7-CAB9-444F-B8D2-0DDE60612A5A}"/>
              </a:ext>
            </a:extLst>
          </p:cNvPr>
          <p:cNvSpPr txBox="1"/>
          <p:nvPr/>
        </p:nvSpPr>
        <p:spPr>
          <a:xfrm>
            <a:off x="1803511" y="982227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y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4710966-0E9A-E248-8910-024B2BF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452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707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18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5A043DB8-DF99-452F-B89E-7AB77F2B06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132549"/>
              </p:ext>
            </p:extLst>
          </p:nvPr>
        </p:nvGraphicFramePr>
        <p:xfrm>
          <a:off x="2540536" y="705404"/>
          <a:ext cx="5505450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5505532" imgH="5057669" progId="Excel.SheetMacroEnabled.12">
                  <p:embed/>
                </p:oleObj>
              </mc:Choice>
              <mc:Fallback>
                <p:oleObj name="Macro-Enabled Worksheet" r:id="rId2" imgW="5505532" imgH="5057669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5A043DB8-DF99-452F-B89E-7AB77F2B06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0536" y="705404"/>
                        <a:ext cx="5505450" cy="50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5B3684CB-C26C-44CD-A20E-18325B50E3FC}"/>
              </a:ext>
            </a:extLst>
          </p:cNvPr>
          <p:cNvSpPr txBox="1"/>
          <p:nvPr/>
        </p:nvSpPr>
        <p:spPr>
          <a:xfrm>
            <a:off x="847198" y="705404"/>
            <a:ext cx="1255221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Zu Beleg z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F9855151-B3D9-6640-9596-552CA77D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500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19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09AB5FE-8EBD-4117-8866-F07C8781A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24423"/>
              </p:ext>
            </p:extLst>
          </p:nvPr>
        </p:nvGraphicFramePr>
        <p:xfrm>
          <a:off x="430575" y="1706563"/>
          <a:ext cx="546735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5467331" imgH="4248095" progId="Excel.SheetMacroEnabled.12">
                  <p:embed/>
                </p:oleObj>
              </mc:Choice>
              <mc:Fallback>
                <p:oleObj name="Macro-Enabled Worksheet" r:id="rId2" imgW="5467331" imgH="4248095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E09AB5FE-8EBD-4117-8866-F07C8781AF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0575" y="1706563"/>
                        <a:ext cx="546735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08CF7F5-A1D1-4DD5-8BD3-915D3A074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105117"/>
              </p:ext>
            </p:extLst>
          </p:nvPr>
        </p:nvGraphicFramePr>
        <p:xfrm>
          <a:off x="6096000" y="1706563"/>
          <a:ext cx="546735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5467331" imgH="4248095" progId="Excel.SheetMacroEnabled.12">
                  <p:embed/>
                </p:oleObj>
              </mc:Choice>
              <mc:Fallback>
                <p:oleObj name="Macro-Enabled Worksheet" r:id="rId4" imgW="5467331" imgH="4248095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008CF7F5-A1D1-4DD5-8BD3-915D3A07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706563"/>
                        <a:ext cx="546735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7AC0D9E-5CB7-4948-9BF0-2ABCDDF10438}"/>
              </a:ext>
            </a:extLst>
          </p:cNvPr>
          <p:cNvSpPr txBox="1"/>
          <p:nvPr/>
        </p:nvSpPr>
        <p:spPr>
          <a:xfrm>
            <a:off x="7039407" y="1136413"/>
            <a:ext cx="1255221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Zu Beleg 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77F5A0-5D7E-408E-B8EB-9BB66B3A4246}"/>
              </a:ext>
            </a:extLst>
          </p:cNvPr>
          <p:cNvSpPr txBox="1"/>
          <p:nvPr/>
        </p:nvSpPr>
        <p:spPr>
          <a:xfrm>
            <a:off x="2427141" y="1120259"/>
            <a:ext cx="1255221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Zu Beleg z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0678379-1157-D342-8224-4046C6E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8751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485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DC95A0-11E4-49CC-B267-B1CCACC7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88983-81D0-4401-8D3C-2CD65A7B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2</a:t>
            </a:fld>
            <a:endParaRPr lang="de-AT"/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6266F409-79B6-4A06-9F16-D0B5F1249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328054"/>
              </p:ext>
            </p:extLst>
          </p:nvPr>
        </p:nvGraphicFramePr>
        <p:xfrm>
          <a:off x="1478935" y="711614"/>
          <a:ext cx="9518459" cy="535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6896288" imgH="3895910" progId="Excel.SheetMacroEnabled.12">
                  <p:embed/>
                </p:oleObj>
              </mc:Choice>
              <mc:Fallback>
                <p:oleObj name="Macro-Enabled Worksheet" r:id="rId2" imgW="6896288" imgH="3895910" progId="Excel.SheetMacroEnabled.12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6266F409-79B6-4A06-9F16-D0B5F12499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8935" y="711614"/>
                        <a:ext cx="9518459" cy="535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9D38278-8870-4A63-AA58-B39EF86FFA2F}"/>
              </a:ext>
            </a:extLst>
          </p:cNvPr>
          <p:cNvSpPr txBox="1"/>
          <p:nvPr/>
        </p:nvSpPr>
        <p:spPr>
          <a:xfrm>
            <a:off x="465514" y="1446415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a</a:t>
            </a:r>
          </a:p>
        </p:txBody>
      </p:sp>
    </p:spTree>
    <p:extLst>
      <p:ext uri="{BB962C8B-B14F-4D97-AF65-F5344CB8AC3E}">
        <p14:creationId xmlns:p14="http://schemas.microsoft.com/office/powerpoint/2010/main" val="14852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0BC50D-BC98-4F38-BD4A-23947003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3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8A237D5-64B7-45F2-A1D0-CEDBD5B55B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25188"/>
              </p:ext>
            </p:extLst>
          </p:nvPr>
        </p:nvGraphicFramePr>
        <p:xfrm>
          <a:off x="1120302" y="591886"/>
          <a:ext cx="4586967" cy="5764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972226" imgH="6248463" progId="Excel.SheetMacroEnabled.12">
                  <p:embed/>
                </p:oleObj>
              </mc:Choice>
              <mc:Fallback>
                <p:oleObj name="Macro-Enabled Worksheet" r:id="rId2" imgW="4972226" imgH="6248463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28A237D5-64B7-45F2-A1D0-CEDBD5B55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0302" y="591886"/>
                        <a:ext cx="4586967" cy="5764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609B6205-E4CF-4431-B915-E72070A96A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655949"/>
              </p:ext>
            </p:extLst>
          </p:nvPr>
        </p:nvGraphicFramePr>
        <p:xfrm>
          <a:off x="5865218" y="622674"/>
          <a:ext cx="4480940" cy="5733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4429086" imgH="5667395" progId="Excel.SheetMacroEnabled.12">
                  <p:embed/>
                </p:oleObj>
              </mc:Choice>
              <mc:Fallback>
                <p:oleObj name="Macro-Enabled Worksheet" r:id="rId4" imgW="4429086" imgH="5667395" progId="Excel.SheetMacroEnabled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609B6205-E4CF-4431-B915-E72070A96A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5218" y="622674"/>
                        <a:ext cx="4480940" cy="5733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7499FD3B-CAE9-4A43-AF81-E4F14F43A61E}"/>
              </a:ext>
            </a:extLst>
          </p:cNvPr>
          <p:cNvSpPr txBox="1"/>
          <p:nvPr/>
        </p:nvSpPr>
        <p:spPr>
          <a:xfrm>
            <a:off x="66571" y="1326083"/>
            <a:ext cx="939326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b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145697-527D-4886-914C-D7F16ABD3C9C}"/>
              </a:ext>
            </a:extLst>
          </p:cNvPr>
          <p:cNvSpPr txBox="1"/>
          <p:nvPr/>
        </p:nvSpPr>
        <p:spPr>
          <a:xfrm>
            <a:off x="10504107" y="1860800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c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C2B0E39-6442-1349-837A-47289991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452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450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4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8B925DF-BB24-41D1-B15D-3D42FF3EB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016350"/>
              </p:ext>
            </p:extLst>
          </p:nvPr>
        </p:nvGraphicFramePr>
        <p:xfrm>
          <a:off x="1444163" y="953571"/>
          <a:ext cx="3057525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3057620" imgH="4581427" progId="Excel.SheetMacroEnabled.12">
                  <p:embed/>
                </p:oleObj>
              </mc:Choice>
              <mc:Fallback>
                <p:oleObj name="Macro-Enabled Worksheet" r:id="rId2" imgW="3057620" imgH="4581427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8B925DF-BB24-41D1-B15D-3D42FF3EB2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44163" y="953571"/>
                        <a:ext cx="3057525" cy="458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34CBC58-CFF9-4001-A95C-795444E2E4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237339"/>
              </p:ext>
            </p:extLst>
          </p:nvPr>
        </p:nvGraphicFramePr>
        <p:xfrm>
          <a:off x="5667895" y="1138237"/>
          <a:ext cx="3819525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3819378" imgH="4581427" progId="Excel.SheetMacroEnabled.12">
                  <p:embed/>
                </p:oleObj>
              </mc:Choice>
              <mc:Fallback>
                <p:oleObj name="Macro-Enabled Worksheet" r:id="rId4" imgW="3819378" imgH="4581427" progId="Excel.SheetMacroEnabled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34CBC58-CFF9-4001-A95C-795444E2E4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7895" y="1138237"/>
                        <a:ext cx="3819525" cy="458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69148C31-EF89-4C87-BE16-F4EB058F6DE1}"/>
              </a:ext>
            </a:extLst>
          </p:cNvPr>
          <p:cNvSpPr txBox="1"/>
          <p:nvPr/>
        </p:nvSpPr>
        <p:spPr>
          <a:xfrm>
            <a:off x="2387848" y="683925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5AE255-38A5-4203-81B5-81B3C445CFE6}"/>
              </a:ext>
            </a:extLst>
          </p:cNvPr>
          <p:cNvSpPr txBox="1"/>
          <p:nvPr/>
        </p:nvSpPr>
        <p:spPr>
          <a:xfrm>
            <a:off x="7189125" y="768905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6D261D4-9832-AE46-9271-6F7E3225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452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410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5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53D3532E-2770-4922-84E6-D8EEFAB0C8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738184"/>
              </p:ext>
            </p:extLst>
          </p:nvPr>
        </p:nvGraphicFramePr>
        <p:xfrm>
          <a:off x="838200" y="1528907"/>
          <a:ext cx="386715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3867035" imgH="4295606" progId="Excel.SheetMacroEnabled.12">
                  <p:embed/>
                </p:oleObj>
              </mc:Choice>
              <mc:Fallback>
                <p:oleObj name="Macro-Enabled Worksheet" r:id="rId2" imgW="3867035" imgH="4295606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53D3532E-2770-4922-84E6-D8EEFAB0C8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528907"/>
                        <a:ext cx="3867150" cy="459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B89E9615-F585-4DFE-960E-810CD730EB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513077"/>
              </p:ext>
            </p:extLst>
          </p:nvPr>
        </p:nvGraphicFramePr>
        <p:xfrm>
          <a:off x="4925638" y="1528907"/>
          <a:ext cx="6719191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6896288" imgH="4591231" progId="Excel.SheetMacroEnabled.12">
                  <p:embed/>
                </p:oleObj>
              </mc:Choice>
              <mc:Fallback>
                <p:oleObj name="Macro-Enabled Worksheet" r:id="rId4" imgW="6896288" imgH="4591231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B89E9615-F585-4DFE-960E-810CD730E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5638" y="1528907"/>
                        <a:ext cx="6719191" cy="459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CFE8156E-3C80-43C1-806B-1375B4772D5E}"/>
              </a:ext>
            </a:extLst>
          </p:cNvPr>
          <p:cNvSpPr txBox="1"/>
          <p:nvPr/>
        </p:nvSpPr>
        <p:spPr>
          <a:xfrm>
            <a:off x="1379914" y="893741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8D23F46-EEE1-45F5-BF96-2494011EE5F6}"/>
              </a:ext>
            </a:extLst>
          </p:cNvPr>
          <p:cNvSpPr txBox="1"/>
          <p:nvPr/>
        </p:nvSpPr>
        <p:spPr>
          <a:xfrm>
            <a:off x="6096000" y="982227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g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D81855C-076B-1140-87F8-F0CB7B91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452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663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6</a:t>
            </a:fld>
            <a:endParaRPr lang="de-AT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B7166C36-3DC4-409A-ACAC-E1DB0D8CAC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548799"/>
              </p:ext>
            </p:extLst>
          </p:nvPr>
        </p:nvGraphicFramePr>
        <p:xfrm>
          <a:off x="510846" y="1848269"/>
          <a:ext cx="5215863" cy="3933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5657959" imgH="4267326" progId="Excel.SheetMacroEnabled.12">
                  <p:embed/>
                </p:oleObj>
              </mc:Choice>
              <mc:Fallback>
                <p:oleObj name="Macro-Enabled Worksheet" r:id="rId2" imgW="5657959" imgH="4267326" progId="Excel.SheetMacroEnabled.12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B7166C36-3DC4-409A-ACAC-E1DB0D8CAC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0846" y="1848269"/>
                        <a:ext cx="5215863" cy="3933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A870D3DF-FCA5-4324-B748-2472DDFA9D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265699"/>
              </p:ext>
            </p:extLst>
          </p:nvPr>
        </p:nvGraphicFramePr>
        <p:xfrm>
          <a:off x="6057097" y="1835085"/>
          <a:ext cx="5233343" cy="3947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5657959" imgH="4267326" progId="Excel.SheetMacroEnabled.12">
                  <p:embed/>
                </p:oleObj>
              </mc:Choice>
              <mc:Fallback>
                <p:oleObj name="Macro-Enabled Worksheet" r:id="rId4" imgW="5657959" imgH="4267326" progId="Excel.SheetMacroEnabled.12">
                  <p:embed/>
                  <p:pic>
                    <p:nvPicPr>
                      <p:cNvPr id="20" name="Objekt 19">
                        <a:extLst>
                          <a:ext uri="{FF2B5EF4-FFF2-40B4-BE49-F238E27FC236}">
                            <a16:creationId xmlns:a16="http://schemas.microsoft.com/office/drawing/2014/main" id="{A870D3DF-FCA5-4324-B748-2472DDFA9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7097" y="1835085"/>
                        <a:ext cx="5233343" cy="3947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E2DD1EC9-2557-4A71-870F-0D5481CFA728}"/>
              </a:ext>
            </a:extLst>
          </p:cNvPr>
          <p:cNvSpPr txBox="1"/>
          <p:nvPr/>
        </p:nvSpPr>
        <p:spPr>
          <a:xfrm>
            <a:off x="1499236" y="983413"/>
            <a:ext cx="141021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Zu Beleg g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B174E65-57CB-F94D-AC13-C6D62773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452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733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7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523BE14-7AD1-4A22-8F33-0ADB1363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763491"/>
              </p:ext>
            </p:extLst>
          </p:nvPr>
        </p:nvGraphicFramePr>
        <p:xfrm>
          <a:off x="844302" y="588387"/>
          <a:ext cx="4486275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486199" imgH="5867243" progId="Excel.SheetMacroEnabled.12">
                  <p:embed/>
                </p:oleObj>
              </mc:Choice>
              <mc:Fallback>
                <p:oleObj name="Macro-Enabled Worksheet" r:id="rId2" imgW="4486199" imgH="5867243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2523BE14-7AD1-4A22-8F33-0ADB13633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4302" y="588387"/>
                        <a:ext cx="4486275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5A687CE1-2A7C-491E-9F78-2E42850AC4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216543"/>
              </p:ext>
            </p:extLst>
          </p:nvPr>
        </p:nvGraphicFramePr>
        <p:xfrm>
          <a:off x="5454057" y="2002337"/>
          <a:ext cx="607695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6077039" imgH="4248095" progId="Excel.SheetMacroEnabled.12">
                  <p:embed/>
                </p:oleObj>
              </mc:Choice>
              <mc:Fallback>
                <p:oleObj name="Macro-Enabled Worksheet" r:id="rId4" imgW="6077039" imgH="4248095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5A687CE1-2A7C-491E-9F78-2E42850AC4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54057" y="2002337"/>
                        <a:ext cx="607695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2CB9B023-2A3F-4C63-90D1-57C02A235970}"/>
              </a:ext>
            </a:extLst>
          </p:cNvPr>
          <p:cNvSpPr txBox="1"/>
          <p:nvPr/>
        </p:nvSpPr>
        <p:spPr>
          <a:xfrm>
            <a:off x="4038600" y="2001006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F3D312-CBD2-4642-B3E3-36D179ABF585}"/>
              </a:ext>
            </a:extLst>
          </p:cNvPr>
          <p:cNvSpPr txBox="1"/>
          <p:nvPr/>
        </p:nvSpPr>
        <p:spPr>
          <a:xfrm>
            <a:off x="7589521" y="1326176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i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5ED10E2E-C558-F048-805F-D07C9351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537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398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8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99DB389C-052E-4088-A815-79592DF679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954299"/>
              </p:ext>
            </p:extLst>
          </p:nvPr>
        </p:nvGraphicFramePr>
        <p:xfrm>
          <a:off x="1476260" y="719931"/>
          <a:ext cx="4288129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486199" imgH="5953215" progId="Excel.SheetMacroEnabled.12">
                  <p:embed/>
                </p:oleObj>
              </mc:Choice>
              <mc:Fallback>
                <p:oleObj name="Macro-Enabled Worksheet" r:id="rId2" imgW="4486199" imgH="5953215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99DB389C-052E-4088-A815-79592DF67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6260" y="719931"/>
                        <a:ext cx="4288129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3AD9BD66-0572-4978-8E94-3B2464B17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887999"/>
              </p:ext>
            </p:extLst>
          </p:nvPr>
        </p:nvGraphicFramePr>
        <p:xfrm>
          <a:off x="6098773" y="768850"/>
          <a:ext cx="41275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7010514" imgH="9201315" progId="Excel.SheetMacroEnabled.12">
                  <p:embed/>
                </p:oleObj>
              </mc:Choice>
              <mc:Fallback>
                <p:oleObj name="Macro-Enabled Worksheet" r:id="rId4" imgW="7010514" imgH="9201315" progId="Excel.SheetMacroEnabled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3AD9BD66-0572-4978-8E94-3B2464B17A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8773" y="768850"/>
                        <a:ext cx="41275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2757BAC-4AFF-4076-BA20-7AB29E5E0FB4}"/>
              </a:ext>
            </a:extLst>
          </p:cNvPr>
          <p:cNvSpPr txBox="1"/>
          <p:nvPr/>
        </p:nvSpPr>
        <p:spPr>
          <a:xfrm>
            <a:off x="10522145" y="2074005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44DC13-B7CF-432F-A44C-15DF499FD9F3}"/>
              </a:ext>
            </a:extLst>
          </p:cNvPr>
          <p:cNvSpPr txBox="1"/>
          <p:nvPr/>
        </p:nvSpPr>
        <p:spPr>
          <a:xfrm>
            <a:off x="327660" y="2231907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j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0103B63-12C3-C146-9D40-C70FE429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5503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768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2AB92-B631-4195-AE9C-F6BC55E9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Folie </a:t>
            </a:r>
            <a:fld id="{40A49812-D55C-4B99-98E4-CFDCF0E18220}" type="slidenum">
              <a:rPr lang="de-AT" smtClean="0"/>
              <a:pPr/>
              <a:t>9</a:t>
            </a:fld>
            <a:endParaRPr lang="de-AT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B7D1333-8304-4104-A1D7-6F6DB7254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084908"/>
              </p:ext>
            </p:extLst>
          </p:nvPr>
        </p:nvGraphicFramePr>
        <p:xfrm>
          <a:off x="1918855" y="1558429"/>
          <a:ext cx="689610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6896288" imgH="4591231" progId="Excel.SheetMacroEnabled.12">
                  <p:embed/>
                </p:oleObj>
              </mc:Choice>
              <mc:Fallback>
                <p:oleObj name="Macro-Enabled Worksheet" r:id="rId2" imgW="6896288" imgH="4591231" progId="Excel.SheetMacroEnabled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FB7D1333-8304-4104-A1D7-6F6DB72545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8855" y="1558429"/>
                        <a:ext cx="6896100" cy="459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30893D69-F96D-49BC-8035-94A02181E55C}"/>
              </a:ext>
            </a:extLst>
          </p:cNvPr>
          <p:cNvSpPr txBox="1"/>
          <p:nvPr/>
        </p:nvSpPr>
        <p:spPr>
          <a:xfrm>
            <a:off x="897776" y="856929"/>
            <a:ext cx="102107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/>
              <a:t>Beleg l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1D86610-F9BF-8D47-97F3-7798403C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401"/>
            <a:ext cx="4114800" cy="365125"/>
          </a:xfrm>
        </p:spPr>
        <p:txBody>
          <a:bodyPr/>
          <a:lstStyle/>
          <a:p>
            <a:r>
              <a:rPr lang="de-DE" err="1"/>
              <a:t>WissenPlus</a:t>
            </a:r>
            <a:r>
              <a:rPr lang="de-DE"/>
              <a:t> | Juni 2020 © LERNEN WILL MEHR! </a:t>
            </a:r>
            <a:br>
              <a:rPr lang="de-DE"/>
            </a:br>
            <a:r>
              <a:rPr lang="de-DE"/>
              <a:t>Autorin: Mag. Anita Stöger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3089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4D2AE4A90624458E29B8A97CA2CC10" ma:contentTypeVersion="3" ma:contentTypeDescription="Ein neues Dokument erstellen." ma:contentTypeScope="" ma:versionID="a8e631a173cb93c626df0a72e358f7a4">
  <xsd:schema xmlns:xsd="http://www.w3.org/2001/XMLSchema" xmlns:xs="http://www.w3.org/2001/XMLSchema" xmlns:p="http://schemas.microsoft.com/office/2006/metadata/properties" xmlns:ns2="9a94b8ac-2d2d-4f1d-a207-e990815a9e8f" targetNamespace="http://schemas.microsoft.com/office/2006/metadata/properties" ma:root="true" ma:fieldsID="5e36e53e30a3670856f8d0e66a49b438" ns2:_="">
    <xsd:import namespace="9a94b8ac-2d2d-4f1d-a207-e990815a9e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4b8ac-2d2d-4f1d-a207-e990815a9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9B2376-CCAB-4E98-A3C7-44F2E5258F34}"/>
</file>

<file path=customXml/itemProps2.xml><?xml version="1.0" encoding="utf-8"?>
<ds:datastoreItem xmlns:ds="http://schemas.openxmlformats.org/officeDocument/2006/customXml" ds:itemID="{F013E5C5-78AE-4B57-9E2F-7EF675273E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1B4132-36D0-4552-9789-03DB80223DE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Breitbild</PresentationFormat>
  <Paragraphs>70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Verdana</vt:lpstr>
      <vt:lpstr>Office</vt:lpstr>
      <vt:lpstr>Macro-Enabled Worksheet</vt:lpstr>
      <vt:lpstr>Fallbeispiel Belegbearbeitung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Katharina Höfferer</dc:creator>
  <cp:lastModifiedBy>Braun Victoria</cp:lastModifiedBy>
  <cp:revision>2</cp:revision>
  <dcterms:created xsi:type="dcterms:W3CDTF">2020-01-08T08:28:51Z</dcterms:created>
  <dcterms:modified xsi:type="dcterms:W3CDTF">2023-09-14T13:55:55Z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0x010100C54D2AE4A90624458E29B8A97CA2CC10</vt:lpwstr>
  </property>
  <property fmtid="{D5CDD505-2E9C-101B-9397-08002B2CF9AE}" pid="3" name="Order">
    <vt:lpwstr>17000.0000000000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