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65"/>
  </p:normalViewPr>
  <p:slideViewPr>
    <p:cSldViewPr snapToGrid="0" snapToObjects="1">
      <p:cViewPr varScale="1">
        <p:scale>
          <a:sx n="120" d="100"/>
          <a:sy n="120" d="100"/>
        </p:scale>
        <p:origin x="16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76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1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20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08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31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46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71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74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91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23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DCF6D-D074-C34E-85FB-F0BF0D665BB9}" type="datetimeFigureOut">
              <a:rPr lang="de-DE" smtClean="0"/>
              <a:t>15.10.23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90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Geschäftsmodell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2HLW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85" y="538092"/>
            <a:ext cx="8346833" cy="55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7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80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6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60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11" y="855586"/>
            <a:ext cx="4600166" cy="398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50" y="1051706"/>
            <a:ext cx="6286164" cy="39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57" y="968567"/>
            <a:ext cx="6149715" cy="49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97" y="1042939"/>
            <a:ext cx="6077387" cy="49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32" y="351926"/>
            <a:ext cx="8003908" cy="635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F1CE40D-3D75-7180-E060-3CB03C6BA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5" y="446567"/>
            <a:ext cx="9128285" cy="611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Macintosh PowerPoint</Application>
  <PresentationFormat>Bildschirmpräsentation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Office-Design</vt:lpstr>
      <vt:lpstr>Geschäftsmodell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Geschäftsmodell</dc:title>
  <dc:creator>werner holzheu</dc:creator>
  <cp:lastModifiedBy>HOLZHEU Werner</cp:lastModifiedBy>
  <cp:revision>8</cp:revision>
  <dcterms:created xsi:type="dcterms:W3CDTF">2017-02-12T06:43:59Z</dcterms:created>
  <dcterms:modified xsi:type="dcterms:W3CDTF">2023-10-15T20:23:23Z</dcterms:modified>
</cp:coreProperties>
</file>