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60" r:id="rId3"/>
    <p:sldId id="261" r:id="rId4"/>
    <p:sldId id="258" r:id="rId5"/>
    <p:sldId id="257" r:id="rId6"/>
    <p:sldId id="259" r:id="rId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65"/>
  </p:normalViewPr>
  <p:slideViewPr>
    <p:cSldViewPr snapToGrid="0" snapToObjects="1">
      <p:cViewPr varScale="1">
        <p:scale>
          <a:sx n="96" d="100"/>
          <a:sy n="96" d="100"/>
        </p:scale>
        <p:origin x="200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01A66-18E9-6A42-8C9E-9A799AF39CF3}" type="datetimeFigureOut">
              <a:rPr lang="de-DE" smtClean="0"/>
              <a:t>15.10.23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ADA6C3-4837-8D4A-9DBF-065E708CE7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4148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DA6C3-4837-8D4A-9DBF-065E708CE7C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9786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9D231B-9853-974B-BB36-401A83F715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492C9BC-706B-0941-9DE6-B06060E2AF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306B7C1-68E8-F146-8D91-CFC8EE010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4FCEA-635E-E94A-B472-3E6CCD4425CE}" type="datetimeFigureOut">
              <a:rPr lang="de-DE" smtClean="0"/>
              <a:t>15.10.23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F8505D-97BD-E942-8AA8-5228C0536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958C1C-6213-224D-B98E-5D353B777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269AC-F20B-254F-AF41-8DEAE8A3E4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688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B180EC-B74F-2841-B54B-373C30A9F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714BB73-46E5-7544-826D-CEFBC56419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AFD6D19-5A00-7744-BAAE-4C531801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4FCEA-635E-E94A-B472-3E6CCD4425CE}" type="datetimeFigureOut">
              <a:rPr lang="de-DE" smtClean="0"/>
              <a:t>15.10.23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0E4D6B-3777-9547-8CF4-B822F41B2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258E444-B8C3-FB48-8D58-4300AB5A7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269AC-F20B-254F-AF41-8DEAE8A3E4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2951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DF2F75B-68C3-2E46-925E-06BC7F1747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5EBA6B7-B6EE-6C44-A5DE-BA8B2B9637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CF6DA9F-1C2A-514E-BA73-6F56F9F76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4FCEA-635E-E94A-B472-3E6CCD4425CE}" type="datetimeFigureOut">
              <a:rPr lang="de-DE" smtClean="0"/>
              <a:t>15.10.23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29BB76E-6B8B-4A46-8EB3-AC089FFC9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86EF56F-FA8A-CF48-9509-C2BE4E59B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269AC-F20B-254F-AF41-8DEAE8A3E4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0805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E8AE09-1876-D340-8BC4-431A14FE1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A9AD8B-8D16-9243-B802-B1C7154EA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463D87-3E12-6542-BBBF-045E483A6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4FCEA-635E-E94A-B472-3E6CCD4425CE}" type="datetimeFigureOut">
              <a:rPr lang="de-DE" smtClean="0"/>
              <a:t>15.10.23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576C60-020B-B44D-A086-96D382062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4B93CCC-1797-544C-AB8C-E337F4383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269AC-F20B-254F-AF41-8DEAE8A3E4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9834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54FF4B-DC2F-A74E-B694-3D41BD62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A21BD0-B7D2-1E4E-8E46-6E4CF5215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2EFF33B-8EF3-5E41-B953-2D9027E19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4FCEA-635E-E94A-B472-3E6CCD4425CE}" type="datetimeFigureOut">
              <a:rPr lang="de-DE" smtClean="0"/>
              <a:t>15.10.23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21A33C-7AEE-9E4F-BBC7-03E72918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22F94D-7E0D-E244-94E1-D613F3EAB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269AC-F20B-254F-AF41-8DEAE8A3E4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8586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7245D6-5919-3B42-A478-CEB9B4CDB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B4EE15-FEA7-C94B-BD95-8C6C1AAF32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44B9EDD-60F7-C849-8E95-3A09FB013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FC9E157-3E7D-C445-82A7-6648A3D5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4FCEA-635E-E94A-B472-3E6CCD4425CE}" type="datetimeFigureOut">
              <a:rPr lang="de-DE" smtClean="0"/>
              <a:t>15.10.23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58503F4-F944-1C46-8C81-C51C82359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9523FE3-9C75-974A-8C9E-A8AEE1876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269AC-F20B-254F-AF41-8DEAE8A3E4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2978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81E012-0A88-5841-8503-360952524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68A5142-001A-224B-BF0F-5ACCEFC00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121118C-1D30-D14F-97C5-DAD9D3012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E965B90-945D-3A4B-8B7E-B812E783BF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CAC2AE9-D756-384F-8988-7743298AE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1FC7685-46F7-D14E-B70A-F4E642DB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4FCEA-635E-E94A-B472-3E6CCD4425CE}" type="datetimeFigureOut">
              <a:rPr lang="de-DE" smtClean="0"/>
              <a:t>15.10.23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3EFE6ED-8841-0046-A06B-759AFA0B2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1E58048-91F8-EA44-922D-070A8C7D8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269AC-F20B-254F-AF41-8DEAE8A3E4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997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C73C9F-3637-AF46-A266-283917E5F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6EE9C77-8D59-1B41-B780-57DA5425B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4FCEA-635E-E94A-B472-3E6CCD4425CE}" type="datetimeFigureOut">
              <a:rPr lang="de-DE" smtClean="0"/>
              <a:t>15.10.23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F12B3C0-718D-7D47-8100-57E41B5B2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EE49107-29D9-9A41-9D15-25B5928CC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269AC-F20B-254F-AF41-8DEAE8A3E4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8508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7C526DE-D277-934F-BB0A-88383D71C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4FCEA-635E-E94A-B472-3E6CCD4425CE}" type="datetimeFigureOut">
              <a:rPr lang="de-DE" smtClean="0"/>
              <a:t>15.10.23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BD588FC-4AE4-A740-B866-1A97F4A67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A5D808-37C5-B849-A3CE-04F585518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269AC-F20B-254F-AF41-8DEAE8A3E4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346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A04B38-14B5-2645-84A0-BB6CBD25B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B52291-B73F-2E44-BA59-97D845E67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6A2B923-D4AD-FA4E-A3E6-A2698DA37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C02B1B6-1ED1-7E46-88D4-A180D292A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4FCEA-635E-E94A-B472-3E6CCD4425CE}" type="datetimeFigureOut">
              <a:rPr lang="de-DE" smtClean="0"/>
              <a:t>15.10.23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A1F6689-6086-8242-B727-761A2FF38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4737597-E9BF-2A4E-8554-3BE68B9FB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269AC-F20B-254F-AF41-8DEAE8A3E4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5035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803464-9682-214A-8B02-C46A6CD4A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090BF2B-8211-C841-B151-B1D7815EC9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01AF72A-A50A-DF45-9016-B7ADEF4DE1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C09666D-783F-5844-A2AD-EADE01832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4FCEA-635E-E94A-B472-3E6CCD4425CE}" type="datetimeFigureOut">
              <a:rPr lang="de-DE" smtClean="0"/>
              <a:t>15.10.23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63DB3D7-06A6-644C-A1A7-37C279A05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BE3BCF1-11A7-F84B-978A-B0952AF17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269AC-F20B-254F-AF41-8DEAE8A3E4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8889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5E08ED3-DCD3-7240-AE62-BFB2800DD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E55C4EB-E481-BB4D-8153-1333116A6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BE34DF7-FDA0-E648-8ABE-76B88032DB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4FCEA-635E-E94A-B472-3E6CCD4425CE}" type="datetimeFigureOut">
              <a:rPr lang="de-DE" smtClean="0"/>
              <a:t>15.10.23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A4A8FE-7702-4149-8C94-D57D9A5887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DF1A94-A01D-9446-9206-1BAD4335E3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269AC-F20B-254F-AF41-8DEAE8A3E4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3847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4E4427-180C-0149-8105-45D6C57B7F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RWCO Rabatte Übungen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B2C6733-B82D-704E-B0FB-FFB5F0A182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2hlw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25583DB-A43D-AEC6-2625-88BFAD15F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120" y="0"/>
            <a:ext cx="10021957" cy="682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05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C376655-6DE2-79A6-2D62-75FCF70DF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435" y="0"/>
            <a:ext cx="9695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17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A4B2443-AFCB-4A86-B09E-89AFE2E06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878" y="0"/>
            <a:ext cx="9842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22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F2D89C17-A228-2E4C-A3A8-F292717D7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336550"/>
            <a:ext cx="93980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25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1071F15-FB92-D14F-95C2-0E168D0BE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336550"/>
            <a:ext cx="93345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10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AF7C6F0-4609-F643-831F-4C19CE063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266700"/>
            <a:ext cx="92202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99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Macintosh PowerPoint</Application>
  <PresentationFormat>Breitbild</PresentationFormat>
  <Paragraphs>3</Paragraphs>
  <Slides>6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</vt:lpstr>
      <vt:lpstr>RWCO Rabatte Übungen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RWCO Rabatte Übungen</dc:title>
  <dc:creator>Werner Holzheu</dc:creator>
  <cp:lastModifiedBy>HOLZHEU Werner</cp:lastModifiedBy>
  <cp:revision>5</cp:revision>
  <dcterms:created xsi:type="dcterms:W3CDTF">2020-11-08T14:18:34Z</dcterms:created>
  <dcterms:modified xsi:type="dcterms:W3CDTF">2023-10-15T09:26:36Z</dcterms:modified>
</cp:coreProperties>
</file>