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handoutMasterIdLst>
    <p:handoutMasterId r:id="rId13"/>
  </p:handoutMasterIdLst>
  <p:sldIdLst>
    <p:sldId id="256" r:id="rId2"/>
    <p:sldId id="281" r:id="rId3"/>
    <p:sldId id="286" r:id="rId4"/>
    <p:sldId id="289" r:id="rId5"/>
    <p:sldId id="290" r:id="rId6"/>
    <p:sldId id="293" r:id="rId7"/>
    <p:sldId id="296" r:id="rId8"/>
    <p:sldId id="295" r:id="rId9"/>
    <p:sldId id="291" r:id="rId10"/>
    <p:sldId id="292" r:id="rId11"/>
  </p:sldIdLst>
  <p:sldSz cx="9144000" cy="6858000" type="screen4x3"/>
  <p:notesSz cx="6883400" cy="9906000"/>
  <p:defaultTextStyle>
    <a:defPPr>
      <a:defRPr lang="de-AT"/>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65"/>
  </p:normalViewPr>
  <p:slideViewPr>
    <p:cSldViewPr>
      <p:cViewPr varScale="1">
        <p:scale>
          <a:sx n="120" d="100"/>
          <a:sy n="120" d="100"/>
        </p:scale>
        <p:origin x="1640" y="192"/>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2940" y="-114"/>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C263490-6A04-BE19-D60A-0D8801410C02}"/>
              </a:ext>
            </a:extLst>
          </p:cNvPr>
          <p:cNvSpPr>
            <a:spLocks noGrp="1"/>
          </p:cNvSpPr>
          <p:nvPr>
            <p:ph type="hdr" sz="quarter"/>
          </p:nvPr>
        </p:nvSpPr>
        <p:spPr bwMode="auto">
          <a:xfrm>
            <a:off x="0" y="0"/>
            <a:ext cx="2982913" cy="495300"/>
          </a:xfrm>
          <a:prstGeom prst="rect">
            <a:avLst/>
          </a:prstGeom>
          <a:noFill/>
          <a:ln w="9525">
            <a:noFill/>
            <a:miter lim="800000"/>
            <a:headEnd/>
            <a:tailEnd/>
          </a:ln>
        </p:spPr>
        <p:txBody>
          <a:bodyPr vert="horz" wrap="square" lIns="90791" tIns="45395" rIns="90791" bIns="45395" numCol="1" anchor="t" anchorCtr="0" compatLnSpc="1">
            <a:prstTxWarp prst="textNoShape">
              <a:avLst/>
            </a:prstTxWarp>
          </a:bodyPr>
          <a:lstStyle>
            <a:lvl1pPr defTabSz="908050">
              <a:defRPr sz="1200">
                <a:cs typeface="Arial" panose="020B0604020202020204" pitchFamily="34" charset="0"/>
              </a:defRPr>
            </a:lvl1pPr>
          </a:lstStyle>
          <a:p>
            <a:r>
              <a:rPr lang="de-AT" altLang="de-DE"/>
              <a:t>Wassermanngasse 1. März</a:t>
            </a:r>
          </a:p>
        </p:txBody>
      </p:sp>
      <p:sp>
        <p:nvSpPr>
          <p:cNvPr id="3" name="Datumsplatzhalter 2">
            <a:extLst>
              <a:ext uri="{FF2B5EF4-FFF2-40B4-BE49-F238E27FC236}">
                <a16:creationId xmlns:a16="http://schemas.microsoft.com/office/drawing/2014/main" id="{794D2C72-6F2A-19C4-BEC6-1C85425CC1A3}"/>
              </a:ext>
            </a:extLst>
          </p:cNvPr>
          <p:cNvSpPr>
            <a:spLocks noGrp="1"/>
          </p:cNvSpPr>
          <p:nvPr>
            <p:ph type="dt" sz="quarter" idx="1"/>
          </p:nvPr>
        </p:nvSpPr>
        <p:spPr bwMode="auto">
          <a:xfrm>
            <a:off x="3898900" y="0"/>
            <a:ext cx="2982913" cy="495300"/>
          </a:xfrm>
          <a:prstGeom prst="rect">
            <a:avLst/>
          </a:prstGeom>
          <a:noFill/>
          <a:ln w="9525">
            <a:noFill/>
            <a:miter lim="800000"/>
            <a:headEnd/>
            <a:tailEnd/>
          </a:ln>
        </p:spPr>
        <p:txBody>
          <a:bodyPr vert="horz" wrap="square" lIns="90791" tIns="45395" rIns="90791" bIns="45395" numCol="1" anchor="t" anchorCtr="0" compatLnSpc="1">
            <a:prstTxWarp prst="textNoShape">
              <a:avLst/>
            </a:prstTxWarp>
          </a:bodyPr>
          <a:lstStyle>
            <a:lvl1pPr algn="r" defTabSz="908050">
              <a:defRPr sz="1200">
                <a:cs typeface="Arial" panose="020B0604020202020204" pitchFamily="34" charset="0"/>
              </a:defRPr>
            </a:lvl1pPr>
          </a:lstStyle>
          <a:p>
            <a:fld id="{B82549F8-3628-CA48-AD5D-A51A8D4B1491}" type="datetimeFigureOut">
              <a:rPr lang="de-DE" altLang="de-DE"/>
              <a:pPr/>
              <a:t>04.10.23</a:t>
            </a:fld>
            <a:endParaRPr lang="de-AT" altLang="de-DE"/>
          </a:p>
        </p:txBody>
      </p:sp>
      <p:sp>
        <p:nvSpPr>
          <p:cNvPr id="5" name="Foliennummernplatzhalter 4">
            <a:extLst>
              <a:ext uri="{FF2B5EF4-FFF2-40B4-BE49-F238E27FC236}">
                <a16:creationId xmlns:a16="http://schemas.microsoft.com/office/drawing/2014/main" id="{AFA13FB2-43A8-CBCA-FBF6-35B989CE94B8}"/>
              </a:ext>
            </a:extLst>
          </p:cNvPr>
          <p:cNvSpPr>
            <a:spLocks noGrp="1"/>
          </p:cNvSpPr>
          <p:nvPr>
            <p:ph type="sldNum" sz="quarter" idx="3"/>
          </p:nvPr>
        </p:nvSpPr>
        <p:spPr bwMode="auto">
          <a:xfrm>
            <a:off x="3898900" y="9409113"/>
            <a:ext cx="2982913" cy="495300"/>
          </a:xfrm>
          <a:prstGeom prst="rect">
            <a:avLst/>
          </a:prstGeom>
          <a:noFill/>
          <a:ln w="9525">
            <a:noFill/>
            <a:miter lim="800000"/>
            <a:headEnd/>
            <a:tailEnd/>
          </a:ln>
        </p:spPr>
        <p:txBody>
          <a:bodyPr vert="horz" wrap="square" lIns="90791" tIns="45395" rIns="90791" bIns="45395" numCol="1" anchor="b" anchorCtr="0" compatLnSpc="1">
            <a:prstTxWarp prst="textNoShape">
              <a:avLst/>
            </a:prstTxWarp>
          </a:bodyPr>
          <a:lstStyle>
            <a:lvl1pPr algn="r" defTabSz="908050">
              <a:defRPr sz="1200">
                <a:cs typeface="Arial" panose="020B0604020202020204" pitchFamily="34" charset="0"/>
              </a:defRPr>
            </a:lvl1pPr>
          </a:lstStyle>
          <a:p>
            <a:fld id="{4BB62B10-FDA6-194A-8BA8-C9FFAB0B49B6}" type="slidenum">
              <a:rPr lang="de-AT" altLang="de-DE"/>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032FF61-8960-9D04-196A-8EEAC4E4D6AC}"/>
              </a:ext>
            </a:extLst>
          </p:cNvPr>
          <p:cNvSpPr>
            <a:spLocks noGrp="1" noChangeArrowheads="1"/>
          </p:cNvSpPr>
          <p:nvPr>
            <p:ph type="hdr" sz="quarter"/>
          </p:nvPr>
        </p:nvSpPr>
        <p:spPr bwMode="auto">
          <a:xfrm>
            <a:off x="0" y="0"/>
            <a:ext cx="2982913" cy="495300"/>
          </a:xfrm>
          <a:prstGeom prst="rect">
            <a:avLst/>
          </a:prstGeom>
          <a:noFill/>
          <a:ln w="9525">
            <a:noFill/>
            <a:miter lim="800000"/>
            <a:headEnd/>
            <a:tailEnd/>
          </a:ln>
        </p:spPr>
        <p:txBody>
          <a:bodyPr vert="horz" wrap="square" lIns="95930" tIns="47965" rIns="95930" bIns="47965" numCol="1" anchor="t" anchorCtr="0" compatLnSpc="1">
            <a:prstTxWarp prst="textNoShape">
              <a:avLst/>
            </a:prstTxWarp>
          </a:bodyPr>
          <a:lstStyle>
            <a:lvl1pPr defTabSz="960438">
              <a:defRPr sz="1300">
                <a:latin typeface="Arial" charset="0"/>
                <a:ea typeface="+mn-ea"/>
                <a:cs typeface="Arial" charset="0"/>
              </a:defRPr>
            </a:lvl1pPr>
          </a:lstStyle>
          <a:p>
            <a:pPr>
              <a:defRPr/>
            </a:pPr>
            <a:endParaRPr lang="de-DE"/>
          </a:p>
        </p:txBody>
      </p:sp>
      <p:sp>
        <p:nvSpPr>
          <p:cNvPr id="11267" name="Rectangle 3">
            <a:extLst>
              <a:ext uri="{FF2B5EF4-FFF2-40B4-BE49-F238E27FC236}">
                <a16:creationId xmlns:a16="http://schemas.microsoft.com/office/drawing/2014/main" id="{4BAA4193-F85A-9660-DB20-C8F66FCA5748}"/>
              </a:ext>
            </a:extLst>
          </p:cNvPr>
          <p:cNvSpPr>
            <a:spLocks noGrp="1" noChangeArrowheads="1"/>
          </p:cNvSpPr>
          <p:nvPr>
            <p:ph type="dt" idx="1"/>
          </p:nvPr>
        </p:nvSpPr>
        <p:spPr bwMode="auto">
          <a:xfrm>
            <a:off x="3898900" y="0"/>
            <a:ext cx="2982913" cy="495300"/>
          </a:xfrm>
          <a:prstGeom prst="rect">
            <a:avLst/>
          </a:prstGeom>
          <a:noFill/>
          <a:ln w="9525">
            <a:noFill/>
            <a:miter lim="800000"/>
            <a:headEnd/>
            <a:tailEnd/>
          </a:ln>
        </p:spPr>
        <p:txBody>
          <a:bodyPr vert="horz" wrap="square" lIns="95930" tIns="47965" rIns="95930" bIns="47965" numCol="1" anchor="t" anchorCtr="0" compatLnSpc="1">
            <a:prstTxWarp prst="textNoShape">
              <a:avLst/>
            </a:prstTxWarp>
          </a:bodyPr>
          <a:lstStyle>
            <a:lvl1pPr algn="r" defTabSz="960438">
              <a:defRPr sz="1300">
                <a:latin typeface="Arial" charset="0"/>
                <a:ea typeface="+mn-ea"/>
                <a:cs typeface="Arial" charset="0"/>
              </a:defRPr>
            </a:lvl1pPr>
          </a:lstStyle>
          <a:p>
            <a:pPr>
              <a:defRPr/>
            </a:pPr>
            <a:endParaRPr lang="de-DE"/>
          </a:p>
        </p:txBody>
      </p:sp>
      <p:sp>
        <p:nvSpPr>
          <p:cNvPr id="15364" name="Rectangle 4">
            <a:extLst>
              <a:ext uri="{FF2B5EF4-FFF2-40B4-BE49-F238E27FC236}">
                <a16:creationId xmlns:a16="http://schemas.microsoft.com/office/drawing/2014/main" id="{A4E9FFEE-307B-17BD-DF2D-6DFC6FC22553}"/>
              </a:ext>
            </a:extLst>
          </p:cNvPr>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57838BC6-0A0D-0EE7-D9B9-300AF26B6D8E}"/>
              </a:ext>
            </a:extLst>
          </p:cNvPr>
          <p:cNvSpPr>
            <a:spLocks noGrp="1" noChangeArrowheads="1"/>
          </p:cNvSpPr>
          <p:nvPr>
            <p:ph type="body" sz="quarter" idx="3"/>
          </p:nvPr>
        </p:nvSpPr>
        <p:spPr bwMode="auto">
          <a:xfrm>
            <a:off x="688975" y="4705350"/>
            <a:ext cx="5505450" cy="4457700"/>
          </a:xfrm>
          <a:prstGeom prst="rect">
            <a:avLst/>
          </a:prstGeom>
          <a:noFill/>
          <a:ln w="9525">
            <a:noFill/>
            <a:miter lim="800000"/>
            <a:headEnd/>
            <a:tailEnd/>
          </a:ln>
        </p:spPr>
        <p:txBody>
          <a:bodyPr vert="horz" wrap="square" lIns="95930" tIns="47965" rIns="95930" bIns="47965" numCol="1" anchor="t" anchorCtr="0" compatLnSpc="1">
            <a:prstTxWarp prst="textNoShape">
              <a:avLst/>
            </a:prstTxWarp>
          </a:bodyPr>
          <a:lstStyle/>
          <a:p>
            <a:pPr lvl="0"/>
            <a:r>
              <a:rPr lang="de-AT" noProof="0"/>
              <a:t>Click to edit Master text styles</a:t>
            </a:r>
          </a:p>
          <a:p>
            <a:pPr lvl="1"/>
            <a:r>
              <a:rPr lang="de-AT" noProof="0"/>
              <a:t>Second level</a:t>
            </a:r>
          </a:p>
          <a:p>
            <a:pPr lvl="2"/>
            <a:r>
              <a:rPr lang="de-AT" noProof="0"/>
              <a:t>Third level</a:t>
            </a:r>
          </a:p>
          <a:p>
            <a:pPr lvl="3"/>
            <a:r>
              <a:rPr lang="de-AT" noProof="0"/>
              <a:t>Fourth level</a:t>
            </a:r>
          </a:p>
          <a:p>
            <a:pPr lvl="4"/>
            <a:r>
              <a:rPr lang="de-AT" noProof="0"/>
              <a:t>Fifth level</a:t>
            </a:r>
          </a:p>
        </p:txBody>
      </p:sp>
      <p:sp>
        <p:nvSpPr>
          <p:cNvPr id="11270" name="Rectangle 6">
            <a:extLst>
              <a:ext uri="{FF2B5EF4-FFF2-40B4-BE49-F238E27FC236}">
                <a16:creationId xmlns:a16="http://schemas.microsoft.com/office/drawing/2014/main" id="{0F67961A-15D0-62EB-BFF5-14DE245BACB5}"/>
              </a:ext>
            </a:extLst>
          </p:cNvPr>
          <p:cNvSpPr>
            <a:spLocks noGrp="1" noChangeArrowheads="1"/>
          </p:cNvSpPr>
          <p:nvPr>
            <p:ph type="ftr" sz="quarter" idx="4"/>
          </p:nvPr>
        </p:nvSpPr>
        <p:spPr bwMode="auto">
          <a:xfrm>
            <a:off x="0" y="9409113"/>
            <a:ext cx="2982913" cy="495300"/>
          </a:xfrm>
          <a:prstGeom prst="rect">
            <a:avLst/>
          </a:prstGeom>
          <a:noFill/>
          <a:ln w="9525">
            <a:noFill/>
            <a:miter lim="800000"/>
            <a:headEnd/>
            <a:tailEnd/>
          </a:ln>
        </p:spPr>
        <p:txBody>
          <a:bodyPr vert="horz" wrap="square" lIns="95930" tIns="47965" rIns="95930" bIns="47965" numCol="1" anchor="b" anchorCtr="0" compatLnSpc="1">
            <a:prstTxWarp prst="textNoShape">
              <a:avLst/>
            </a:prstTxWarp>
          </a:bodyPr>
          <a:lstStyle>
            <a:lvl1pPr defTabSz="960438">
              <a:defRPr sz="1300">
                <a:latin typeface="Arial" charset="0"/>
                <a:ea typeface="+mn-ea"/>
                <a:cs typeface="Arial" charset="0"/>
              </a:defRPr>
            </a:lvl1pPr>
          </a:lstStyle>
          <a:p>
            <a:pPr>
              <a:defRPr/>
            </a:pPr>
            <a:endParaRPr lang="de-DE"/>
          </a:p>
        </p:txBody>
      </p:sp>
      <p:sp>
        <p:nvSpPr>
          <p:cNvPr id="11271" name="Rectangle 7">
            <a:extLst>
              <a:ext uri="{FF2B5EF4-FFF2-40B4-BE49-F238E27FC236}">
                <a16:creationId xmlns:a16="http://schemas.microsoft.com/office/drawing/2014/main" id="{AE94B7F9-84C9-54D7-881F-0CE9D22848AC}"/>
              </a:ext>
            </a:extLst>
          </p:cNvPr>
          <p:cNvSpPr>
            <a:spLocks noGrp="1" noChangeArrowheads="1"/>
          </p:cNvSpPr>
          <p:nvPr>
            <p:ph type="sldNum" sz="quarter" idx="5"/>
          </p:nvPr>
        </p:nvSpPr>
        <p:spPr bwMode="auto">
          <a:xfrm>
            <a:off x="3898900" y="9409113"/>
            <a:ext cx="2982913" cy="495300"/>
          </a:xfrm>
          <a:prstGeom prst="rect">
            <a:avLst/>
          </a:prstGeom>
          <a:noFill/>
          <a:ln w="9525">
            <a:noFill/>
            <a:miter lim="800000"/>
            <a:headEnd/>
            <a:tailEnd/>
          </a:ln>
        </p:spPr>
        <p:txBody>
          <a:bodyPr vert="horz" wrap="square" lIns="95930" tIns="47965" rIns="95930" bIns="47965" numCol="1" anchor="b" anchorCtr="0" compatLnSpc="1">
            <a:prstTxWarp prst="textNoShape">
              <a:avLst/>
            </a:prstTxWarp>
          </a:bodyPr>
          <a:lstStyle>
            <a:lvl1pPr algn="r" defTabSz="960438">
              <a:defRPr sz="1300">
                <a:cs typeface="Arial" panose="020B0604020202020204" pitchFamily="34" charset="0"/>
              </a:defRPr>
            </a:lvl1pPr>
          </a:lstStyle>
          <a:p>
            <a:fld id="{A1D1C794-21AC-BF4E-9B63-B8BECED1BAEA}"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
        <p:nvSpPr>
          <p:cNvPr id="4" name="Rectangle 4">
            <a:extLst>
              <a:ext uri="{FF2B5EF4-FFF2-40B4-BE49-F238E27FC236}">
                <a16:creationId xmlns:a16="http://schemas.microsoft.com/office/drawing/2014/main" id="{C0E85D66-008D-E51F-3D3E-CE024CACFD90}"/>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5" name="Rectangle 5">
            <a:extLst>
              <a:ext uri="{FF2B5EF4-FFF2-40B4-BE49-F238E27FC236}">
                <a16:creationId xmlns:a16="http://schemas.microsoft.com/office/drawing/2014/main" id="{8B2E2016-1355-D199-0C1C-3460576A26A4}"/>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6" name="Rectangle 6">
            <a:extLst>
              <a:ext uri="{FF2B5EF4-FFF2-40B4-BE49-F238E27FC236}">
                <a16:creationId xmlns:a16="http://schemas.microsoft.com/office/drawing/2014/main" id="{5CEBE187-3436-E9B7-EC44-B3BA146A2B37}"/>
              </a:ext>
            </a:extLst>
          </p:cNvPr>
          <p:cNvSpPr>
            <a:spLocks noGrp="1" noChangeArrowheads="1"/>
          </p:cNvSpPr>
          <p:nvPr>
            <p:ph type="sldNum" sz="quarter" idx="12"/>
          </p:nvPr>
        </p:nvSpPr>
        <p:spPr>
          <a:ln/>
        </p:spPr>
        <p:txBody>
          <a:bodyPr/>
          <a:lstStyle>
            <a:lvl1pPr>
              <a:defRPr/>
            </a:lvl1pPr>
          </a:lstStyle>
          <a:p>
            <a:fld id="{2946D4E6-3389-EC46-BC36-5D69A11902B2}"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82796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a:extLst>
              <a:ext uri="{FF2B5EF4-FFF2-40B4-BE49-F238E27FC236}">
                <a16:creationId xmlns:a16="http://schemas.microsoft.com/office/drawing/2014/main" id="{4230EE52-DBBC-0924-67AB-7D93572BC866}"/>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5" name="Rectangle 5">
            <a:extLst>
              <a:ext uri="{FF2B5EF4-FFF2-40B4-BE49-F238E27FC236}">
                <a16:creationId xmlns:a16="http://schemas.microsoft.com/office/drawing/2014/main" id="{AA8B1A08-9F28-AF08-2746-CDFF7E5D3494}"/>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6" name="Rectangle 6">
            <a:extLst>
              <a:ext uri="{FF2B5EF4-FFF2-40B4-BE49-F238E27FC236}">
                <a16:creationId xmlns:a16="http://schemas.microsoft.com/office/drawing/2014/main" id="{647E1BF7-25DA-76E5-0E1A-73BE22A9A598}"/>
              </a:ext>
            </a:extLst>
          </p:cNvPr>
          <p:cNvSpPr>
            <a:spLocks noGrp="1" noChangeArrowheads="1"/>
          </p:cNvSpPr>
          <p:nvPr>
            <p:ph type="sldNum" sz="quarter" idx="12"/>
          </p:nvPr>
        </p:nvSpPr>
        <p:spPr>
          <a:ln/>
        </p:spPr>
        <p:txBody>
          <a:bodyPr/>
          <a:lstStyle>
            <a:lvl1pPr>
              <a:defRPr/>
            </a:lvl1pPr>
          </a:lstStyle>
          <a:p>
            <a:fld id="{76619D71-6406-574E-AC5F-AF21DC8E76EB}"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05176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a:extLst>
              <a:ext uri="{FF2B5EF4-FFF2-40B4-BE49-F238E27FC236}">
                <a16:creationId xmlns:a16="http://schemas.microsoft.com/office/drawing/2014/main" id="{5CF44947-6C12-815B-8641-C6DECAA29F1B}"/>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5" name="Rectangle 5">
            <a:extLst>
              <a:ext uri="{FF2B5EF4-FFF2-40B4-BE49-F238E27FC236}">
                <a16:creationId xmlns:a16="http://schemas.microsoft.com/office/drawing/2014/main" id="{FB0E0EE6-480D-EF21-231D-27CF9F2AD6E4}"/>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6" name="Rectangle 6">
            <a:extLst>
              <a:ext uri="{FF2B5EF4-FFF2-40B4-BE49-F238E27FC236}">
                <a16:creationId xmlns:a16="http://schemas.microsoft.com/office/drawing/2014/main" id="{D1AA6524-FAB0-D7F6-F32A-76D837D51EE8}"/>
              </a:ext>
            </a:extLst>
          </p:cNvPr>
          <p:cNvSpPr>
            <a:spLocks noGrp="1" noChangeArrowheads="1"/>
          </p:cNvSpPr>
          <p:nvPr>
            <p:ph type="sldNum" sz="quarter" idx="12"/>
          </p:nvPr>
        </p:nvSpPr>
        <p:spPr>
          <a:ln/>
        </p:spPr>
        <p:txBody>
          <a:bodyPr/>
          <a:lstStyle>
            <a:lvl1pPr>
              <a:defRPr/>
            </a:lvl1pPr>
          </a:lstStyle>
          <a:p>
            <a:fld id="{58BD5442-696F-3A44-BDD6-FC4668FC8F17}"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778611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p:spPr>
        <p:txBody>
          <a:bodyPr/>
          <a:lstStyle/>
          <a:p>
            <a:r>
              <a:rPr lang="de-DE"/>
              <a:t>Titelmasterformat durch Klicken bearbeiten</a:t>
            </a:r>
            <a:endParaRPr lang="de-AT"/>
          </a:p>
        </p:txBody>
      </p:sp>
      <p:sp>
        <p:nvSpPr>
          <p:cNvPr id="3" name="Inhaltsplatzhalter 2"/>
          <p:cNvSpPr>
            <a:spLocks noGrp="1"/>
          </p:cNvSpPr>
          <p:nvPr>
            <p:ph sz="quarter" idx="1"/>
          </p:nvPr>
        </p:nvSpPr>
        <p:spPr>
          <a:xfrm>
            <a:off x="457200" y="1600200"/>
            <a:ext cx="4038600" cy="2185988"/>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quarter" idx="2"/>
          </p:nvPr>
        </p:nvSpPr>
        <p:spPr>
          <a:xfrm>
            <a:off x="4648200" y="1600200"/>
            <a:ext cx="4038600" cy="2185988"/>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Inhaltsplatzhalter 4"/>
          <p:cNvSpPr>
            <a:spLocks noGrp="1"/>
          </p:cNvSpPr>
          <p:nvPr>
            <p:ph sz="quarter" idx="3"/>
          </p:nvPr>
        </p:nvSpPr>
        <p:spPr>
          <a:xfrm>
            <a:off x="457200" y="3938588"/>
            <a:ext cx="4038600" cy="21875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Inhaltsplatzhalter 5"/>
          <p:cNvSpPr>
            <a:spLocks noGrp="1"/>
          </p:cNvSpPr>
          <p:nvPr>
            <p:ph sz="quarter" idx="4"/>
          </p:nvPr>
        </p:nvSpPr>
        <p:spPr>
          <a:xfrm>
            <a:off x="4648200" y="3938588"/>
            <a:ext cx="4038600" cy="21875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a:extLst>
              <a:ext uri="{FF2B5EF4-FFF2-40B4-BE49-F238E27FC236}">
                <a16:creationId xmlns:a16="http://schemas.microsoft.com/office/drawing/2014/main" id="{AC93E7A5-22C4-26FA-43BC-505732B09241}"/>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8" name="Rectangle 5">
            <a:extLst>
              <a:ext uri="{FF2B5EF4-FFF2-40B4-BE49-F238E27FC236}">
                <a16:creationId xmlns:a16="http://schemas.microsoft.com/office/drawing/2014/main" id="{DAAE9DC8-BFF7-263B-04C5-2C40FE170517}"/>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9" name="Rectangle 6">
            <a:extLst>
              <a:ext uri="{FF2B5EF4-FFF2-40B4-BE49-F238E27FC236}">
                <a16:creationId xmlns:a16="http://schemas.microsoft.com/office/drawing/2014/main" id="{1805E85C-9C00-7C87-A409-05C1B2A347F2}"/>
              </a:ext>
            </a:extLst>
          </p:cNvPr>
          <p:cNvSpPr>
            <a:spLocks noGrp="1" noChangeArrowheads="1"/>
          </p:cNvSpPr>
          <p:nvPr>
            <p:ph type="sldNum" sz="quarter" idx="12"/>
          </p:nvPr>
        </p:nvSpPr>
        <p:spPr>
          <a:ln/>
        </p:spPr>
        <p:txBody>
          <a:bodyPr/>
          <a:lstStyle>
            <a:lvl1pPr>
              <a:defRPr/>
            </a:lvl1pPr>
          </a:lstStyle>
          <a:p>
            <a:fld id="{4149E355-0C49-DF40-B239-3EA5368DD480}"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197229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a:extLst>
              <a:ext uri="{FF2B5EF4-FFF2-40B4-BE49-F238E27FC236}">
                <a16:creationId xmlns:a16="http://schemas.microsoft.com/office/drawing/2014/main" id="{FF10CE15-A509-45C7-0453-3829FEBBFF4D}"/>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5" name="Rectangle 5">
            <a:extLst>
              <a:ext uri="{FF2B5EF4-FFF2-40B4-BE49-F238E27FC236}">
                <a16:creationId xmlns:a16="http://schemas.microsoft.com/office/drawing/2014/main" id="{6B0DEEE3-EE54-6A88-7994-7D5CE0D3AB97}"/>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6" name="Rectangle 6">
            <a:extLst>
              <a:ext uri="{FF2B5EF4-FFF2-40B4-BE49-F238E27FC236}">
                <a16:creationId xmlns:a16="http://schemas.microsoft.com/office/drawing/2014/main" id="{364A4CB6-081A-CCA9-F55B-0B5C7690ABE7}"/>
              </a:ext>
            </a:extLst>
          </p:cNvPr>
          <p:cNvSpPr>
            <a:spLocks noGrp="1" noChangeArrowheads="1"/>
          </p:cNvSpPr>
          <p:nvPr>
            <p:ph type="sldNum" sz="quarter" idx="12"/>
          </p:nvPr>
        </p:nvSpPr>
        <p:spPr>
          <a:ln/>
        </p:spPr>
        <p:txBody>
          <a:bodyPr/>
          <a:lstStyle>
            <a:lvl1pPr>
              <a:defRPr/>
            </a:lvl1pPr>
          </a:lstStyle>
          <a:p>
            <a:fld id="{A67CA65B-0B2E-1B4A-BDDF-F26ACF080298}"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3109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708DB8C1-8F21-A2E5-67AA-2FFB2A2EFB36}"/>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5" name="Rectangle 5">
            <a:extLst>
              <a:ext uri="{FF2B5EF4-FFF2-40B4-BE49-F238E27FC236}">
                <a16:creationId xmlns:a16="http://schemas.microsoft.com/office/drawing/2014/main" id="{5CFD85DB-9985-0495-86A0-8902E07FF158}"/>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6" name="Rectangle 6">
            <a:extLst>
              <a:ext uri="{FF2B5EF4-FFF2-40B4-BE49-F238E27FC236}">
                <a16:creationId xmlns:a16="http://schemas.microsoft.com/office/drawing/2014/main" id="{6F8C01B7-8B10-EDBB-338F-8FBA8F567AB7}"/>
              </a:ext>
            </a:extLst>
          </p:cNvPr>
          <p:cNvSpPr>
            <a:spLocks noGrp="1" noChangeArrowheads="1"/>
          </p:cNvSpPr>
          <p:nvPr>
            <p:ph type="sldNum" sz="quarter" idx="12"/>
          </p:nvPr>
        </p:nvSpPr>
        <p:spPr>
          <a:ln/>
        </p:spPr>
        <p:txBody>
          <a:bodyPr/>
          <a:lstStyle>
            <a:lvl1pPr>
              <a:defRPr/>
            </a:lvl1pPr>
          </a:lstStyle>
          <a:p>
            <a:fld id="{8ED77814-D4C7-7C48-B075-E8ECE7EF480E}"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121295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a:extLst>
              <a:ext uri="{FF2B5EF4-FFF2-40B4-BE49-F238E27FC236}">
                <a16:creationId xmlns:a16="http://schemas.microsoft.com/office/drawing/2014/main" id="{F6F6E309-7744-A384-BD8D-A4DF7948809E}"/>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6" name="Rectangle 5">
            <a:extLst>
              <a:ext uri="{FF2B5EF4-FFF2-40B4-BE49-F238E27FC236}">
                <a16:creationId xmlns:a16="http://schemas.microsoft.com/office/drawing/2014/main" id="{940ECCC6-CDC2-9E67-9865-85B84E938A21}"/>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7" name="Rectangle 6">
            <a:extLst>
              <a:ext uri="{FF2B5EF4-FFF2-40B4-BE49-F238E27FC236}">
                <a16:creationId xmlns:a16="http://schemas.microsoft.com/office/drawing/2014/main" id="{AA3F15B0-5A45-8548-F6A1-3040730B72B2}"/>
              </a:ext>
            </a:extLst>
          </p:cNvPr>
          <p:cNvSpPr>
            <a:spLocks noGrp="1" noChangeArrowheads="1"/>
          </p:cNvSpPr>
          <p:nvPr>
            <p:ph type="sldNum" sz="quarter" idx="12"/>
          </p:nvPr>
        </p:nvSpPr>
        <p:spPr>
          <a:ln/>
        </p:spPr>
        <p:txBody>
          <a:bodyPr/>
          <a:lstStyle>
            <a:lvl1pPr>
              <a:defRPr/>
            </a:lvl1pPr>
          </a:lstStyle>
          <a:p>
            <a:fld id="{67797703-C281-AB46-9A7F-624F0393979C}"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105648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a:extLst>
              <a:ext uri="{FF2B5EF4-FFF2-40B4-BE49-F238E27FC236}">
                <a16:creationId xmlns:a16="http://schemas.microsoft.com/office/drawing/2014/main" id="{9D23C50A-A8D3-4E33-8987-A6EAA02F3287}"/>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8" name="Rectangle 5">
            <a:extLst>
              <a:ext uri="{FF2B5EF4-FFF2-40B4-BE49-F238E27FC236}">
                <a16:creationId xmlns:a16="http://schemas.microsoft.com/office/drawing/2014/main" id="{CCABFCBC-B311-30A8-774A-3F88A2E2302A}"/>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9" name="Rectangle 6">
            <a:extLst>
              <a:ext uri="{FF2B5EF4-FFF2-40B4-BE49-F238E27FC236}">
                <a16:creationId xmlns:a16="http://schemas.microsoft.com/office/drawing/2014/main" id="{134E2734-CB46-CD49-25CC-761F1A06EB2A}"/>
              </a:ext>
            </a:extLst>
          </p:cNvPr>
          <p:cNvSpPr>
            <a:spLocks noGrp="1" noChangeArrowheads="1"/>
          </p:cNvSpPr>
          <p:nvPr>
            <p:ph type="sldNum" sz="quarter" idx="12"/>
          </p:nvPr>
        </p:nvSpPr>
        <p:spPr>
          <a:ln/>
        </p:spPr>
        <p:txBody>
          <a:bodyPr/>
          <a:lstStyle>
            <a:lvl1pPr>
              <a:defRPr/>
            </a:lvl1pPr>
          </a:lstStyle>
          <a:p>
            <a:fld id="{B6F85EC3-8EA8-6943-9503-F49F722EE76A}"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1923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4">
            <a:extLst>
              <a:ext uri="{FF2B5EF4-FFF2-40B4-BE49-F238E27FC236}">
                <a16:creationId xmlns:a16="http://schemas.microsoft.com/office/drawing/2014/main" id="{C2FBFD7D-4D0F-D483-9814-70474D176367}"/>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4" name="Rectangle 5">
            <a:extLst>
              <a:ext uri="{FF2B5EF4-FFF2-40B4-BE49-F238E27FC236}">
                <a16:creationId xmlns:a16="http://schemas.microsoft.com/office/drawing/2014/main" id="{FA545B8F-3929-9BC5-E4E8-7F0358A7372D}"/>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5" name="Rectangle 6">
            <a:extLst>
              <a:ext uri="{FF2B5EF4-FFF2-40B4-BE49-F238E27FC236}">
                <a16:creationId xmlns:a16="http://schemas.microsoft.com/office/drawing/2014/main" id="{D17E781A-96CD-C9FD-2686-511CD132E11A}"/>
              </a:ext>
            </a:extLst>
          </p:cNvPr>
          <p:cNvSpPr>
            <a:spLocks noGrp="1" noChangeArrowheads="1"/>
          </p:cNvSpPr>
          <p:nvPr>
            <p:ph type="sldNum" sz="quarter" idx="12"/>
          </p:nvPr>
        </p:nvSpPr>
        <p:spPr>
          <a:ln/>
        </p:spPr>
        <p:txBody>
          <a:bodyPr/>
          <a:lstStyle>
            <a:lvl1pPr>
              <a:defRPr/>
            </a:lvl1pPr>
          </a:lstStyle>
          <a:p>
            <a:fld id="{E231B7D5-A1BC-6340-85C3-3FF17F5D0464}"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141862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3458FF-87A6-1753-5860-1E6D246F4B23}"/>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3" name="Rectangle 5">
            <a:extLst>
              <a:ext uri="{FF2B5EF4-FFF2-40B4-BE49-F238E27FC236}">
                <a16:creationId xmlns:a16="http://schemas.microsoft.com/office/drawing/2014/main" id="{80B9E8F0-54AD-43FF-9C87-8C5C5744E96A}"/>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4" name="Rectangle 6">
            <a:extLst>
              <a:ext uri="{FF2B5EF4-FFF2-40B4-BE49-F238E27FC236}">
                <a16:creationId xmlns:a16="http://schemas.microsoft.com/office/drawing/2014/main" id="{B6287FFF-D891-5549-63B6-A08D703FD3D6}"/>
              </a:ext>
            </a:extLst>
          </p:cNvPr>
          <p:cNvSpPr>
            <a:spLocks noGrp="1" noChangeArrowheads="1"/>
          </p:cNvSpPr>
          <p:nvPr>
            <p:ph type="sldNum" sz="quarter" idx="12"/>
          </p:nvPr>
        </p:nvSpPr>
        <p:spPr>
          <a:ln/>
        </p:spPr>
        <p:txBody>
          <a:bodyPr/>
          <a:lstStyle>
            <a:lvl1pPr>
              <a:defRPr/>
            </a:lvl1pPr>
          </a:lstStyle>
          <a:p>
            <a:fld id="{F9917A37-2621-2A49-B4B9-3397C3E63E93}"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24862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FE7C6A68-1CD9-77A1-564B-F298E98C76C4}"/>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6" name="Rectangle 5">
            <a:extLst>
              <a:ext uri="{FF2B5EF4-FFF2-40B4-BE49-F238E27FC236}">
                <a16:creationId xmlns:a16="http://schemas.microsoft.com/office/drawing/2014/main" id="{78BBDF4F-9B4C-3FA2-7CAE-2B2D18882537}"/>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7" name="Rectangle 6">
            <a:extLst>
              <a:ext uri="{FF2B5EF4-FFF2-40B4-BE49-F238E27FC236}">
                <a16:creationId xmlns:a16="http://schemas.microsoft.com/office/drawing/2014/main" id="{FF19009C-554B-96DC-EFB3-47DD742B12CA}"/>
              </a:ext>
            </a:extLst>
          </p:cNvPr>
          <p:cNvSpPr>
            <a:spLocks noGrp="1" noChangeArrowheads="1"/>
          </p:cNvSpPr>
          <p:nvPr>
            <p:ph type="sldNum" sz="quarter" idx="12"/>
          </p:nvPr>
        </p:nvSpPr>
        <p:spPr>
          <a:ln/>
        </p:spPr>
        <p:txBody>
          <a:bodyPr/>
          <a:lstStyle>
            <a:lvl1pPr>
              <a:defRPr/>
            </a:lvl1pPr>
          </a:lstStyle>
          <a:p>
            <a:fld id="{ECF12608-11B1-2D4A-AE67-1E78397923E6}"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383618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1F6B558D-EA8D-BC64-9703-EE9B0CF4D5CD}"/>
              </a:ext>
            </a:extLst>
          </p:cNvPr>
          <p:cNvSpPr>
            <a:spLocks noGrp="1" noChangeArrowheads="1"/>
          </p:cNvSpPr>
          <p:nvPr>
            <p:ph type="dt" sz="half" idx="10"/>
          </p:nvPr>
        </p:nvSpPr>
        <p:spPr>
          <a:ln/>
        </p:spPr>
        <p:txBody>
          <a:bodyPr/>
          <a:lstStyle>
            <a:lvl1pPr>
              <a:defRPr/>
            </a:lvl1pPr>
          </a:lstStyle>
          <a:p>
            <a:pPr>
              <a:defRPr/>
            </a:pPr>
            <a:r>
              <a:rPr lang="de-AT"/>
              <a:t>Okt-09</a:t>
            </a:r>
          </a:p>
        </p:txBody>
      </p:sp>
      <p:sp>
        <p:nvSpPr>
          <p:cNvPr id="6" name="Rectangle 5">
            <a:extLst>
              <a:ext uri="{FF2B5EF4-FFF2-40B4-BE49-F238E27FC236}">
                <a16:creationId xmlns:a16="http://schemas.microsoft.com/office/drawing/2014/main" id="{F359CB9D-5DFD-3409-B12A-2350465570C3}"/>
              </a:ext>
            </a:extLst>
          </p:cNvPr>
          <p:cNvSpPr>
            <a:spLocks noGrp="1" noChangeArrowheads="1"/>
          </p:cNvSpPr>
          <p:nvPr>
            <p:ph type="ftr" sz="quarter" idx="11"/>
          </p:nvPr>
        </p:nvSpPr>
        <p:spPr>
          <a:ln/>
        </p:spPr>
        <p:txBody>
          <a:bodyPr/>
          <a:lstStyle>
            <a:lvl1pPr>
              <a:defRPr/>
            </a:lvl1pPr>
          </a:lstStyle>
          <a:p>
            <a:pPr>
              <a:defRPr/>
            </a:pPr>
            <a:r>
              <a:rPr lang="de-AT"/>
              <a:t>Werner Holzheu</a:t>
            </a:r>
          </a:p>
        </p:txBody>
      </p:sp>
      <p:sp>
        <p:nvSpPr>
          <p:cNvPr id="7" name="Rectangle 6">
            <a:extLst>
              <a:ext uri="{FF2B5EF4-FFF2-40B4-BE49-F238E27FC236}">
                <a16:creationId xmlns:a16="http://schemas.microsoft.com/office/drawing/2014/main" id="{BB390D35-B3F4-B870-6CBA-966B4133F010}"/>
              </a:ext>
            </a:extLst>
          </p:cNvPr>
          <p:cNvSpPr>
            <a:spLocks noGrp="1" noChangeArrowheads="1"/>
          </p:cNvSpPr>
          <p:nvPr>
            <p:ph type="sldNum" sz="quarter" idx="12"/>
          </p:nvPr>
        </p:nvSpPr>
        <p:spPr>
          <a:ln/>
        </p:spPr>
        <p:txBody>
          <a:bodyPr/>
          <a:lstStyle>
            <a:lvl1pPr>
              <a:defRPr/>
            </a:lvl1pPr>
          </a:lstStyle>
          <a:p>
            <a:fld id="{E7930F9F-7590-DB43-A685-F7B6B9F7E02E}" type="slidenum">
              <a:rPr lang="de-AT" altLang="de-DE"/>
              <a:pPr/>
              <a:t>‹Nr.›</a:t>
            </a:fld>
            <a:endParaRPr lang="de-AT" altLang="de-DE"/>
          </a:p>
          <a:p>
            <a:endParaRPr lang="de-AT" altLang="de-DE"/>
          </a:p>
          <a:p>
            <a:endParaRPr lang="de-AT" altLang="de-DE"/>
          </a:p>
        </p:txBody>
      </p:sp>
    </p:spTree>
    <p:extLst>
      <p:ext uri="{BB962C8B-B14F-4D97-AF65-F5344CB8AC3E}">
        <p14:creationId xmlns:p14="http://schemas.microsoft.com/office/powerpoint/2010/main" val="221632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5C9A174-D5CE-8DC7-23B9-046FD841032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AT" altLang="de-DE"/>
              <a:t>Click to edit Master title style</a:t>
            </a:r>
          </a:p>
        </p:txBody>
      </p:sp>
      <p:sp>
        <p:nvSpPr>
          <p:cNvPr id="1027" name="Rectangle 3">
            <a:extLst>
              <a:ext uri="{FF2B5EF4-FFF2-40B4-BE49-F238E27FC236}">
                <a16:creationId xmlns:a16="http://schemas.microsoft.com/office/drawing/2014/main" id="{4E1DD09B-244D-9C08-BC35-06AD589A55E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AT" altLang="de-DE"/>
              <a:t>Click to edit Master text styles</a:t>
            </a:r>
          </a:p>
          <a:p>
            <a:pPr lvl="1"/>
            <a:r>
              <a:rPr lang="de-AT" altLang="de-DE"/>
              <a:t>Second level</a:t>
            </a:r>
          </a:p>
          <a:p>
            <a:pPr lvl="2"/>
            <a:r>
              <a:rPr lang="de-AT" altLang="de-DE"/>
              <a:t>Third level</a:t>
            </a:r>
          </a:p>
          <a:p>
            <a:pPr lvl="3"/>
            <a:r>
              <a:rPr lang="de-AT" altLang="de-DE"/>
              <a:t>Fourth level</a:t>
            </a:r>
          </a:p>
          <a:p>
            <a:pPr lvl="4"/>
            <a:r>
              <a:rPr lang="de-AT" altLang="de-DE"/>
              <a:t>Fifth level</a:t>
            </a:r>
          </a:p>
        </p:txBody>
      </p:sp>
      <p:sp>
        <p:nvSpPr>
          <p:cNvPr id="6148" name="Rectangle 4">
            <a:extLst>
              <a:ext uri="{FF2B5EF4-FFF2-40B4-BE49-F238E27FC236}">
                <a16:creationId xmlns:a16="http://schemas.microsoft.com/office/drawing/2014/main" id="{CE9CF555-C445-B0F0-0F90-EC01EFA10C31}"/>
              </a:ext>
            </a:extLst>
          </p:cNvPr>
          <p:cNvSpPr>
            <a:spLocks noGrp="1" noChangeArrowheads="1"/>
          </p:cNvSpPr>
          <p:nvPr>
            <p:ph type="dt" sz="half" idx="2"/>
          </p:nvPr>
        </p:nvSpPr>
        <p:spPr bwMode="auto">
          <a:xfrm>
            <a:off x="1403350" y="6381750"/>
            <a:ext cx="16303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r>
              <a:rPr lang="de-AT"/>
              <a:t>Okt-09</a:t>
            </a:r>
          </a:p>
        </p:txBody>
      </p:sp>
      <p:sp>
        <p:nvSpPr>
          <p:cNvPr id="6149" name="Rectangle 5">
            <a:extLst>
              <a:ext uri="{FF2B5EF4-FFF2-40B4-BE49-F238E27FC236}">
                <a16:creationId xmlns:a16="http://schemas.microsoft.com/office/drawing/2014/main" id="{90E5B52A-B1F3-E46A-FEB0-B7F6153FBE3A}"/>
              </a:ext>
            </a:extLst>
          </p:cNvPr>
          <p:cNvSpPr>
            <a:spLocks noGrp="1" noChangeArrowheads="1"/>
          </p:cNvSpPr>
          <p:nvPr>
            <p:ph type="ftr" sz="quarter" idx="3"/>
          </p:nvPr>
        </p:nvSpPr>
        <p:spPr bwMode="auto">
          <a:xfrm>
            <a:off x="3132138"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r>
              <a:rPr lang="de-AT"/>
              <a:t>Werner Holzheu</a:t>
            </a:r>
          </a:p>
        </p:txBody>
      </p:sp>
      <p:sp>
        <p:nvSpPr>
          <p:cNvPr id="6150" name="Rectangle 6">
            <a:extLst>
              <a:ext uri="{FF2B5EF4-FFF2-40B4-BE49-F238E27FC236}">
                <a16:creationId xmlns:a16="http://schemas.microsoft.com/office/drawing/2014/main" id="{4F52F5DA-1316-7119-4C38-CD7CEC021FC7}"/>
              </a:ext>
            </a:extLst>
          </p:cNvPr>
          <p:cNvSpPr>
            <a:spLocks noGrp="1" noChangeArrowheads="1"/>
          </p:cNvSpPr>
          <p:nvPr>
            <p:ph type="sldNum" sz="quarter" idx="4"/>
          </p:nvPr>
        </p:nvSpPr>
        <p:spPr bwMode="auto">
          <a:xfrm>
            <a:off x="65881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227859-7C6D-8B46-8C0C-28F375F27E07}" type="slidenum">
              <a:rPr lang="de-AT" altLang="de-DE"/>
              <a:pPr/>
              <a:t>‹Nr.›</a:t>
            </a:fld>
            <a:endParaRPr lang="de-AT" altLang="de-DE"/>
          </a:p>
          <a:p>
            <a:endParaRPr lang="de-AT" altLang="de-DE"/>
          </a:p>
          <a:p>
            <a:endParaRPr lang="de-AT" alt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Foliennummernplatzhalter 5">
            <a:extLst>
              <a:ext uri="{FF2B5EF4-FFF2-40B4-BE49-F238E27FC236}">
                <a16:creationId xmlns:a16="http://schemas.microsoft.com/office/drawing/2014/main" id="{9AF18B53-9E79-4AC3-5588-5138F93A65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C1229E6-E60B-3E47-86DC-F290D0ABA916}" type="slidenum">
              <a:rPr lang="de-AT" altLang="de-DE" sz="1400"/>
              <a:pPr eaLnBrk="1" hangingPunct="1"/>
              <a:t>1</a:t>
            </a:fld>
            <a:endParaRPr lang="de-AT" altLang="de-DE" sz="1400"/>
          </a:p>
          <a:p>
            <a:pPr eaLnBrk="1" hangingPunct="1"/>
            <a:endParaRPr lang="de-AT" altLang="de-DE" sz="1400"/>
          </a:p>
          <a:p>
            <a:pPr eaLnBrk="1" hangingPunct="1"/>
            <a:endParaRPr lang="de-AT" altLang="de-DE" sz="1400"/>
          </a:p>
        </p:txBody>
      </p:sp>
      <p:sp>
        <p:nvSpPr>
          <p:cNvPr id="16387" name="Oval 4">
            <a:extLst>
              <a:ext uri="{FF2B5EF4-FFF2-40B4-BE49-F238E27FC236}">
                <a16:creationId xmlns:a16="http://schemas.microsoft.com/office/drawing/2014/main" id="{89A9342D-8086-5815-3FB5-B5AD1D1783BA}"/>
              </a:ext>
            </a:extLst>
          </p:cNvPr>
          <p:cNvSpPr>
            <a:spLocks noChangeArrowheads="1"/>
          </p:cNvSpPr>
          <p:nvPr/>
        </p:nvSpPr>
        <p:spPr bwMode="auto">
          <a:xfrm>
            <a:off x="684213" y="1412875"/>
            <a:ext cx="7775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sz="1800"/>
          </a:p>
        </p:txBody>
      </p:sp>
      <p:sp>
        <p:nvSpPr>
          <p:cNvPr id="16388" name="Rectangle 2">
            <a:extLst>
              <a:ext uri="{FF2B5EF4-FFF2-40B4-BE49-F238E27FC236}">
                <a16:creationId xmlns:a16="http://schemas.microsoft.com/office/drawing/2014/main" id="{DA2CC96D-2E59-95CB-8055-AF79B4BAD485}"/>
              </a:ext>
            </a:extLst>
          </p:cNvPr>
          <p:cNvSpPr>
            <a:spLocks noGrp="1" noChangeArrowheads="1"/>
          </p:cNvSpPr>
          <p:nvPr>
            <p:ph type="ctrTitle"/>
          </p:nvPr>
        </p:nvSpPr>
        <p:spPr/>
        <p:txBody>
          <a:bodyPr/>
          <a:lstStyle/>
          <a:p>
            <a:pPr eaLnBrk="1" hangingPunct="1"/>
            <a:r>
              <a:rPr lang="de-AT" altLang="de-DE" sz="4000">
                <a:ea typeface="ＭＳ Ｐゴシック" panose="020B0600070205080204" pitchFamily="34" charset="-128"/>
              </a:rPr>
              <a:t>Prozentrechnung</a:t>
            </a:r>
            <a:br>
              <a:rPr lang="de-AT" altLang="de-DE" sz="4000">
                <a:ea typeface="ＭＳ Ｐゴシック" panose="020B0600070205080204" pitchFamily="34" charset="-128"/>
              </a:rPr>
            </a:br>
            <a:r>
              <a:rPr lang="de-AT" altLang="de-DE" sz="4000">
                <a:ea typeface="ＭＳ Ｐゴシック" panose="020B0600070205080204" pitchFamily="34" charset="-128"/>
              </a:rPr>
              <a:t>mit Wickie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liennummernplatzhalter 4">
            <a:extLst>
              <a:ext uri="{FF2B5EF4-FFF2-40B4-BE49-F238E27FC236}">
                <a16:creationId xmlns:a16="http://schemas.microsoft.com/office/drawing/2014/main" id="{651D3F30-FDA6-618C-5FB5-0763DFF2B6C5}"/>
              </a:ext>
            </a:extLst>
          </p:cNvPr>
          <p:cNvSpPr txBox="1">
            <a:spLocks noGrp="1"/>
          </p:cNvSpPr>
          <p:nvPr/>
        </p:nvSpPr>
        <p:spPr bwMode="auto">
          <a:xfrm>
            <a:off x="7812088" y="6381750"/>
            <a:ext cx="9096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7F488E4-EE98-1546-A674-67818313BF8A}" type="slidenum">
              <a:rPr lang="de-AT" altLang="de-DE" sz="1400"/>
              <a:pPr algn="r" eaLnBrk="1" hangingPunct="1"/>
              <a:t>10</a:t>
            </a:fld>
            <a:endParaRPr lang="de-AT" altLang="de-DE" sz="1400"/>
          </a:p>
          <a:p>
            <a:pPr algn="r" eaLnBrk="1" hangingPunct="1"/>
            <a:endParaRPr lang="de-AT" altLang="de-DE" sz="1400"/>
          </a:p>
          <a:p>
            <a:pPr algn="r" eaLnBrk="1" hangingPunct="1"/>
            <a:endParaRPr lang="de-AT" altLang="de-DE" sz="1400"/>
          </a:p>
        </p:txBody>
      </p:sp>
      <p:sp>
        <p:nvSpPr>
          <p:cNvPr id="25602" name="Rectangle 2">
            <a:extLst>
              <a:ext uri="{FF2B5EF4-FFF2-40B4-BE49-F238E27FC236}">
                <a16:creationId xmlns:a16="http://schemas.microsoft.com/office/drawing/2014/main" id="{95678E2E-3E5D-09B0-0A6F-E56161BD384C}"/>
              </a:ext>
            </a:extLst>
          </p:cNvPr>
          <p:cNvSpPr>
            <a:spLocks noGrp="1" noChangeArrowheads="1"/>
          </p:cNvSpPr>
          <p:nvPr>
            <p:ph type="title"/>
          </p:nvPr>
        </p:nvSpPr>
        <p:spPr/>
        <p:txBody>
          <a:bodyPr/>
          <a:lstStyle/>
          <a:p>
            <a:pPr eaLnBrk="1" hangingPunct="1"/>
            <a:r>
              <a:rPr lang="de-AT" altLang="de-DE" sz="3600">
                <a:ea typeface="ＭＳ Ｐゴシック" panose="020B0600070205080204" pitchFamily="34" charset="-128"/>
              </a:rPr>
              <a:t>Prozentrechnung heute:</a:t>
            </a:r>
          </a:p>
        </p:txBody>
      </p:sp>
      <p:sp>
        <p:nvSpPr>
          <p:cNvPr id="25603" name="Line 8">
            <a:extLst>
              <a:ext uri="{FF2B5EF4-FFF2-40B4-BE49-F238E27FC236}">
                <a16:creationId xmlns:a16="http://schemas.microsoft.com/office/drawing/2014/main" id="{566230DE-EE45-769A-8668-6FEA209EF788}"/>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5604" name="Rectangle 20">
            <a:extLst>
              <a:ext uri="{FF2B5EF4-FFF2-40B4-BE49-F238E27FC236}">
                <a16:creationId xmlns:a16="http://schemas.microsoft.com/office/drawing/2014/main" id="{EF6BECA7-C505-A135-E7BB-4DF9F505319D}"/>
              </a:ext>
            </a:extLst>
          </p:cNvPr>
          <p:cNvSpPr>
            <a:spLocks noGrp="1" noChangeArrowheads="1"/>
          </p:cNvSpPr>
          <p:nvPr>
            <p:ph type="body" idx="1"/>
          </p:nvPr>
        </p:nvSpPr>
        <p:spPr>
          <a:xfrm>
            <a:off x="1476375" y="1268413"/>
            <a:ext cx="7451725" cy="4537075"/>
          </a:xfrm>
        </p:spPr>
        <p:txBody>
          <a:bodyPr/>
          <a:lstStyle/>
          <a:p>
            <a:pPr>
              <a:lnSpc>
                <a:spcPct val="80000"/>
              </a:lnSpc>
              <a:buFontTx/>
              <a:buNone/>
            </a:pPr>
            <a:r>
              <a:rPr lang="de-AT" altLang="de-DE" sz="1600" dirty="0">
                <a:ea typeface="ＭＳ Ｐゴシック" panose="020B0600070205080204" pitchFamily="34" charset="-128"/>
              </a:rPr>
              <a:t>	Dieses Wochenende gibt es im Supermarkt bei Ihnen ums Eck Softdrinks billiger. Das ist Grund genug eine Party zu schmeißen. Ihre Eltern unterstützen Sie, möchten aber, dass Sie vorher noch einige Fragen beantworten. </a:t>
            </a:r>
            <a:r>
              <a:rPr lang="de-AT" altLang="de-DE" sz="1000" dirty="0">
                <a:ea typeface="ＭＳ Ｐゴシック" panose="020B0600070205080204" pitchFamily="34" charset="-128"/>
              </a:rPr>
              <a:t>(Ggf. auf ganze % oder auf 2 Kommastellen runden. Verwenden Sie den Kettensatz.)</a:t>
            </a:r>
          </a:p>
          <a:p>
            <a:pPr>
              <a:lnSpc>
                <a:spcPct val="80000"/>
              </a:lnSpc>
              <a:buFontTx/>
              <a:buNone/>
            </a:pPr>
            <a:endParaRPr lang="de-AT" altLang="de-DE" sz="1000" dirty="0">
              <a:ea typeface="ＭＳ Ｐゴシック" panose="020B0600070205080204" pitchFamily="34" charset="-128"/>
            </a:endParaRPr>
          </a:p>
          <a:p>
            <a:pPr lvl="1">
              <a:lnSpc>
                <a:spcPct val="80000"/>
              </a:lnSpc>
              <a:buFontTx/>
              <a:buNone/>
            </a:pPr>
            <a:r>
              <a:rPr lang="de-AT" altLang="de-DE" sz="1600" dirty="0">
                <a:ea typeface="ＭＳ Ｐゴシック" panose="020B0600070205080204" pitchFamily="34" charset="-128"/>
              </a:rPr>
              <a:t>1) Wie hoch ist der neue Preis in % des alten Preises?</a:t>
            </a: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r>
              <a:rPr lang="de-AT" altLang="de-DE" sz="1600" dirty="0">
                <a:ea typeface="ＭＳ Ｐゴシック" panose="020B0600070205080204" pitchFamily="34" charset="-128"/>
              </a:rPr>
              <a:t>2) Wie hoch ist die Preisreduktion in € und in % des Ursprungspreises?</a:t>
            </a: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endParaRPr lang="de-AT" altLang="de-DE" sz="1600" dirty="0">
              <a:ea typeface="ＭＳ Ｐゴシック" panose="020B0600070205080204" pitchFamily="34" charset="-128"/>
            </a:endParaRPr>
          </a:p>
          <a:p>
            <a:pPr lvl="1">
              <a:lnSpc>
                <a:spcPct val="80000"/>
              </a:lnSpc>
              <a:buFontTx/>
              <a:buNone/>
            </a:pPr>
            <a:r>
              <a:rPr lang="de-AT" altLang="de-DE" sz="1600" dirty="0">
                <a:ea typeface="ＭＳ Ｐゴシック" panose="020B0600070205080204" pitchFamily="34" charset="-128"/>
              </a:rPr>
              <a:t>3) Wie hoch ist der neue Bruttopreis (= Preis </a:t>
            </a:r>
            <a:r>
              <a:rPr lang="de-AT" altLang="de-DE" sz="1600" dirty="0" err="1">
                <a:ea typeface="ＭＳ Ｐゴシック" panose="020B0600070205080204" pitchFamily="34" charset="-128"/>
              </a:rPr>
              <a:t>inkl</a:t>
            </a:r>
            <a:r>
              <a:rPr lang="de-AT" altLang="de-DE" sz="1600" dirty="0">
                <a:ea typeface="ＭＳ Ｐゴシック" panose="020B0600070205080204" pitchFamily="34" charset="-128"/>
              </a:rPr>
              <a:t> Umsatzsteuer bei einem 20%igen Umsatzsteuersatz)?</a:t>
            </a:r>
          </a:p>
          <a:p>
            <a:pPr>
              <a:lnSpc>
                <a:spcPct val="80000"/>
              </a:lnSpc>
              <a:buFontTx/>
              <a:buNone/>
            </a:pPr>
            <a:endParaRPr lang="de-AT" altLang="de-DE" sz="1600" dirty="0">
              <a:ea typeface="ＭＳ Ｐゴシック" panose="020B0600070205080204" pitchFamily="34" charset="-128"/>
            </a:endParaRPr>
          </a:p>
          <a:p>
            <a:pPr>
              <a:lnSpc>
                <a:spcPct val="80000"/>
              </a:lnSpc>
              <a:buFontTx/>
              <a:buNone/>
            </a:pPr>
            <a:endParaRPr lang="de-AT" altLang="de-DE" sz="1400" dirty="0">
              <a:ea typeface="ＭＳ Ｐゴシック" panose="020B0600070205080204" pitchFamily="34" charset="-128"/>
            </a:endParaRPr>
          </a:p>
        </p:txBody>
      </p:sp>
      <p:pic>
        <p:nvPicPr>
          <p:cNvPr id="25605" name="Picture 21">
            <a:extLst>
              <a:ext uri="{FF2B5EF4-FFF2-40B4-BE49-F238E27FC236}">
                <a16:creationId xmlns:a16="http://schemas.microsoft.com/office/drawing/2014/main" id="{00FB0AD6-FB34-88AA-0F67-CD2AEE63B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41438"/>
            <a:ext cx="1571625"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 Box 26">
            <a:extLst>
              <a:ext uri="{FF2B5EF4-FFF2-40B4-BE49-F238E27FC236}">
                <a16:creationId xmlns:a16="http://schemas.microsoft.com/office/drawing/2014/main" id="{47CDCD3D-CC53-7A03-B6C0-E855669AC0E9}"/>
              </a:ext>
            </a:extLst>
          </p:cNvPr>
          <p:cNvSpPr txBox="1">
            <a:spLocks noChangeArrowheads="1"/>
          </p:cNvSpPr>
          <p:nvPr/>
        </p:nvSpPr>
        <p:spPr bwMode="auto">
          <a:xfrm>
            <a:off x="179388" y="4652963"/>
            <a:ext cx="1512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200"/>
              <a:t>Preise exkl USt</a:t>
            </a:r>
          </a:p>
        </p:txBody>
      </p:sp>
      <p:pic>
        <p:nvPicPr>
          <p:cNvPr id="3" name="Grafik 2">
            <a:extLst>
              <a:ext uri="{FF2B5EF4-FFF2-40B4-BE49-F238E27FC236}">
                <a16:creationId xmlns:a16="http://schemas.microsoft.com/office/drawing/2014/main" id="{B9CA8CDA-E9C9-6A6C-E4B2-901BF7194C3F}"/>
              </a:ext>
            </a:extLst>
          </p:cNvPr>
          <p:cNvPicPr>
            <a:picLocks noChangeAspect="1"/>
          </p:cNvPicPr>
          <p:nvPr/>
        </p:nvPicPr>
        <p:blipFill>
          <a:blip r:embed="rId3"/>
          <a:stretch>
            <a:fillRect/>
          </a:stretch>
        </p:blipFill>
        <p:spPr>
          <a:xfrm>
            <a:off x="1930400" y="2720181"/>
            <a:ext cx="6756400" cy="482600"/>
          </a:xfrm>
          <a:prstGeom prst="rect">
            <a:avLst/>
          </a:prstGeom>
        </p:spPr>
      </p:pic>
      <p:pic>
        <p:nvPicPr>
          <p:cNvPr id="4" name="Grafik 3">
            <a:extLst>
              <a:ext uri="{FF2B5EF4-FFF2-40B4-BE49-F238E27FC236}">
                <a16:creationId xmlns:a16="http://schemas.microsoft.com/office/drawing/2014/main" id="{B635EE25-FEE3-A25E-E66E-F5FA57FD4764}"/>
              </a:ext>
            </a:extLst>
          </p:cNvPr>
          <p:cNvPicPr>
            <a:picLocks noChangeAspect="1"/>
          </p:cNvPicPr>
          <p:nvPr/>
        </p:nvPicPr>
        <p:blipFill>
          <a:blip r:embed="rId4"/>
          <a:stretch>
            <a:fillRect/>
          </a:stretch>
        </p:blipFill>
        <p:spPr>
          <a:xfrm>
            <a:off x="2356913" y="4098529"/>
            <a:ext cx="5851872" cy="764237"/>
          </a:xfrm>
          <a:prstGeom prst="rect">
            <a:avLst/>
          </a:prstGeom>
        </p:spPr>
      </p:pic>
      <p:pic>
        <p:nvPicPr>
          <p:cNvPr id="5" name="Grafik 4">
            <a:extLst>
              <a:ext uri="{FF2B5EF4-FFF2-40B4-BE49-F238E27FC236}">
                <a16:creationId xmlns:a16="http://schemas.microsoft.com/office/drawing/2014/main" id="{968177DB-C94C-9716-845B-87D4C675ABC1}"/>
              </a:ext>
            </a:extLst>
          </p:cNvPr>
          <p:cNvPicPr>
            <a:picLocks noChangeAspect="1"/>
          </p:cNvPicPr>
          <p:nvPr/>
        </p:nvPicPr>
        <p:blipFill>
          <a:blip r:embed="rId5"/>
          <a:stretch>
            <a:fillRect/>
          </a:stretch>
        </p:blipFill>
        <p:spPr>
          <a:xfrm>
            <a:off x="2483768" y="5842053"/>
            <a:ext cx="5486849" cy="4589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liennummernplatzhalter 4">
            <a:extLst>
              <a:ext uri="{FF2B5EF4-FFF2-40B4-BE49-F238E27FC236}">
                <a16:creationId xmlns:a16="http://schemas.microsoft.com/office/drawing/2014/main" id="{01F214B7-66AF-ABF7-5632-73A559AFE608}"/>
              </a:ext>
            </a:extLst>
          </p:cNvPr>
          <p:cNvSpPr txBox="1">
            <a:spLocks noGrp="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1BD2BDE-8A65-8642-B3F7-CF57F5940615}" type="slidenum">
              <a:rPr lang="de-AT" altLang="de-DE" sz="1400"/>
              <a:pPr algn="r" eaLnBrk="1" hangingPunct="1"/>
              <a:t>2</a:t>
            </a:fld>
            <a:endParaRPr lang="de-AT" altLang="de-DE" sz="1400"/>
          </a:p>
          <a:p>
            <a:pPr algn="r" eaLnBrk="1" hangingPunct="1"/>
            <a:endParaRPr lang="de-AT" altLang="de-DE" sz="1400"/>
          </a:p>
          <a:p>
            <a:pPr algn="r" eaLnBrk="1" hangingPunct="1"/>
            <a:endParaRPr lang="de-AT" altLang="de-DE" sz="1400"/>
          </a:p>
        </p:txBody>
      </p:sp>
      <p:sp>
        <p:nvSpPr>
          <p:cNvPr id="17410" name="Rectangle 2">
            <a:extLst>
              <a:ext uri="{FF2B5EF4-FFF2-40B4-BE49-F238E27FC236}">
                <a16:creationId xmlns:a16="http://schemas.microsoft.com/office/drawing/2014/main" id="{DA32AA7A-8720-4D1E-42EA-7A2861372228}"/>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Geschichte der Prozentrechnung</a:t>
            </a:r>
          </a:p>
        </p:txBody>
      </p:sp>
      <p:sp>
        <p:nvSpPr>
          <p:cNvPr id="17411" name="Line 8">
            <a:extLst>
              <a:ext uri="{FF2B5EF4-FFF2-40B4-BE49-F238E27FC236}">
                <a16:creationId xmlns:a16="http://schemas.microsoft.com/office/drawing/2014/main" id="{AB02E18A-5A5F-E504-AC95-9F9DFD501F91}"/>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412" name="Rectangle 9">
            <a:extLst>
              <a:ext uri="{FF2B5EF4-FFF2-40B4-BE49-F238E27FC236}">
                <a16:creationId xmlns:a16="http://schemas.microsoft.com/office/drawing/2014/main" id="{8F70B1ED-DFFD-2254-B585-C6F2402B5F47}"/>
              </a:ext>
            </a:extLst>
          </p:cNvPr>
          <p:cNvSpPr>
            <a:spLocks noChangeArrowheads="1"/>
          </p:cNvSpPr>
          <p:nvPr/>
        </p:nvSpPr>
        <p:spPr bwMode="auto">
          <a:xfrm>
            <a:off x="539750" y="1196975"/>
            <a:ext cx="78486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400"/>
              </a:spcBef>
              <a:buClr>
                <a:srgbClr val="062329"/>
              </a:buClr>
              <a:buSzPct val="68000"/>
              <a:buFont typeface="Wingdings 3" pitchFamily="2" charset="2"/>
              <a:buNone/>
            </a:pPr>
            <a:r>
              <a:rPr lang="de-DE" altLang="de-DE" sz="1800">
                <a:solidFill>
                  <a:schemeClr val="tx2"/>
                </a:solidFill>
              </a:rPr>
              <a:t>Die Wikinger müssen nach ihren Raubzügen am dänischen Zoll vorbei. </a:t>
            </a:r>
          </a:p>
          <a:p>
            <a:pPr eaLnBrk="1" hangingPunct="1">
              <a:spcBef>
                <a:spcPts val="400"/>
              </a:spcBef>
              <a:buClr>
                <a:srgbClr val="062329"/>
              </a:buClr>
              <a:buSzPct val="68000"/>
              <a:buFont typeface="Wingdings 3" pitchFamily="2" charset="2"/>
              <a:buNone/>
            </a:pPr>
            <a:r>
              <a:rPr lang="de-DE" altLang="de-DE" sz="1800">
                <a:solidFill>
                  <a:schemeClr val="tx2"/>
                </a:solidFill>
              </a:rPr>
              <a:t>Welche Route ist am besten für sie?</a:t>
            </a:r>
          </a:p>
        </p:txBody>
      </p:sp>
      <p:pic>
        <p:nvPicPr>
          <p:cNvPr id="17413" name="Picture 4">
            <a:extLst>
              <a:ext uri="{FF2B5EF4-FFF2-40B4-BE49-F238E27FC236}">
                <a16:creationId xmlns:a16="http://schemas.microsoft.com/office/drawing/2014/main" id="{07B2496F-4C70-5125-92A1-69CD66ECC9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636838"/>
            <a:ext cx="4103687"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2">
            <a:extLst>
              <a:ext uri="{FF2B5EF4-FFF2-40B4-BE49-F238E27FC236}">
                <a16:creationId xmlns:a16="http://schemas.microsoft.com/office/drawing/2014/main" id="{08EEA73D-47C9-F516-9639-ED4575B2C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3429000"/>
            <a:ext cx="3960813"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Oval 13">
            <a:extLst>
              <a:ext uri="{FF2B5EF4-FFF2-40B4-BE49-F238E27FC236}">
                <a16:creationId xmlns:a16="http://schemas.microsoft.com/office/drawing/2014/main" id="{D8972973-0D6B-AF9F-56EF-C8819FB7B225}"/>
              </a:ext>
            </a:extLst>
          </p:cNvPr>
          <p:cNvSpPr>
            <a:spLocks noChangeArrowheads="1"/>
          </p:cNvSpPr>
          <p:nvPr/>
        </p:nvSpPr>
        <p:spPr bwMode="auto">
          <a:xfrm>
            <a:off x="4643438" y="2852738"/>
            <a:ext cx="1584325" cy="7207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000"/>
              <a:t>Hier in Kopenhagen</a:t>
            </a:r>
          </a:p>
          <a:p>
            <a:pPr algn="ctr" eaLnBrk="1" hangingPunct="1"/>
            <a:r>
              <a:rPr lang="de-AT" altLang="de-DE" sz="1000"/>
              <a:t>24 Teile von 100</a:t>
            </a:r>
          </a:p>
        </p:txBody>
      </p:sp>
      <p:sp>
        <p:nvSpPr>
          <p:cNvPr id="17416" name="Oval 14">
            <a:extLst>
              <a:ext uri="{FF2B5EF4-FFF2-40B4-BE49-F238E27FC236}">
                <a16:creationId xmlns:a16="http://schemas.microsoft.com/office/drawing/2014/main" id="{E9A64213-4528-2C5F-1A63-61DF0D3B7EDA}"/>
              </a:ext>
            </a:extLst>
          </p:cNvPr>
          <p:cNvSpPr>
            <a:spLocks noChangeArrowheads="1"/>
          </p:cNvSpPr>
          <p:nvPr/>
        </p:nvSpPr>
        <p:spPr bwMode="auto">
          <a:xfrm>
            <a:off x="6227763" y="2781300"/>
            <a:ext cx="1223962" cy="7191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000"/>
              <a:t>und in Assens</a:t>
            </a:r>
          </a:p>
          <a:p>
            <a:pPr algn="ctr" eaLnBrk="1" hangingPunct="1"/>
            <a:r>
              <a:rPr lang="de-AT" altLang="de-DE" sz="1000"/>
              <a:t> 1 Teil von 4</a:t>
            </a:r>
          </a:p>
        </p:txBody>
      </p:sp>
      <p:sp>
        <p:nvSpPr>
          <p:cNvPr id="17417" name="Oval 15">
            <a:extLst>
              <a:ext uri="{FF2B5EF4-FFF2-40B4-BE49-F238E27FC236}">
                <a16:creationId xmlns:a16="http://schemas.microsoft.com/office/drawing/2014/main" id="{4AB2D78E-336C-0EE9-16EB-445B53957E68}"/>
              </a:ext>
            </a:extLst>
          </p:cNvPr>
          <p:cNvSpPr>
            <a:spLocks noChangeArrowheads="1"/>
          </p:cNvSpPr>
          <p:nvPr/>
        </p:nvSpPr>
        <p:spPr bwMode="auto">
          <a:xfrm>
            <a:off x="7524750" y="2708275"/>
            <a:ext cx="1223963" cy="7921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000"/>
              <a:t>In Helsingör</a:t>
            </a:r>
          </a:p>
          <a:p>
            <a:pPr algn="ctr" eaLnBrk="1" hangingPunct="1"/>
            <a:r>
              <a:rPr lang="de-AT" altLang="de-DE" sz="1000"/>
              <a:t>ist es teurer</a:t>
            </a:r>
          </a:p>
          <a:p>
            <a:pPr algn="ctr" eaLnBrk="1" hangingPunct="1"/>
            <a:r>
              <a:rPr lang="de-AT" altLang="de-DE" sz="1000"/>
              <a:t>da nehmen sie </a:t>
            </a:r>
          </a:p>
          <a:p>
            <a:pPr algn="ctr" eaLnBrk="1" hangingPunct="1"/>
            <a:r>
              <a:rPr lang="de-AT" altLang="de-DE" sz="1000"/>
              <a:t> 7 Teile von 28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nummernplatzhalter 4">
            <a:extLst>
              <a:ext uri="{FF2B5EF4-FFF2-40B4-BE49-F238E27FC236}">
                <a16:creationId xmlns:a16="http://schemas.microsoft.com/office/drawing/2014/main" id="{81BB28DA-A0B5-E25F-896C-8B0E69B3C09F}"/>
              </a:ext>
            </a:extLst>
          </p:cNvPr>
          <p:cNvSpPr txBox="1">
            <a:spLocks noGrp="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CA492D7-C6D1-684E-A487-2C5B755F4F6D}" type="slidenum">
              <a:rPr lang="de-AT" altLang="de-DE" sz="1400"/>
              <a:pPr algn="r" eaLnBrk="1" hangingPunct="1"/>
              <a:t>3</a:t>
            </a:fld>
            <a:endParaRPr lang="de-AT" altLang="de-DE" sz="1400"/>
          </a:p>
          <a:p>
            <a:pPr algn="r" eaLnBrk="1" hangingPunct="1"/>
            <a:endParaRPr lang="de-AT" altLang="de-DE" sz="1400"/>
          </a:p>
          <a:p>
            <a:pPr algn="r" eaLnBrk="1" hangingPunct="1"/>
            <a:endParaRPr lang="de-AT" altLang="de-DE" sz="1400"/>
          </a:p>
        </p:txBody>
      </p:sp>
      <p:sp>
        <p:nvSpPr>
          <p:cNvPr id="18434" name="Rectangle 2">
            <a:extLst>
              <a:ext uri="{FF2B5EF4-FFF2-40B4-BE49-F238E27FC236}">
                <a16:creationId xmlns:a16="http://schemas.microsoft.com/office/drawing/2014/main" id="{219C5306-D1F3-2327-56A1-45477B6FA742}"/>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Prozentrechnung mit Wickie</a:t>
            </a:r>
          </a:p>
        </p:txBody>
      </p:sp>
      <p:sp>
        <p:nvSpPr>
          <p:cNvPr id="18435" name="Line 8">
            <a:extLst>
              <a:ext uri="{FF2B5EF4-FFF2-40B4-BE49-F238E27FC236}">
                <a16:creationId xmlns:a16="http://schemas.microsoft.com/office/drawing/2014/main" id="{A8CB481D-A7B9-DDC3-09F0-E5B76287A38B}"/>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8436" name="Rectangle 7">
            <a:extLst>
              <a:ext uri="{FF2B5EF4-FFF2-40B4-BE49-F238E27FC236}">
                <a16:creationId xmlns:a16="http://schemas.microsoft.com/office/drawing/2014/main" id="{4B251912-7BA4-1CB3-5B07-B612DCE608A6}"/>
              </a:ext>
            </a:extLst>
          </p:cNvPr>
          <p:cNvSpPr>
            <a:spLocks noChangeArrowheads="1"/>
          </p:cNvSpPr>
          <p:nvPr/>
        </p:nvSpPr>
        <p:spPr bwMode="auto">
          <a:xfrm>
            <a:off x="179388" y="1196975"/>
            <a:ext cx="8964612"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400"/>
              </a:spcBef>
              <a:buClr>
                <a:srgbClr val="062329"/>
              </a:buClr>
              <a:buSzPct val="68000"/>
              <a:buFont typeface="Wingdings 3" pitchFamily="2" charset="2"/>
              <a:buNone/>
            </a:pPr>
            <a:r>
              <a:rPr lang="de-DE" altLang="de-DE" sz="1800">
                <a:solidFill>
                  <a:schemeClr val="tx2"/>
                </a:solidFill>
              </a:rPr>
              <a:t>Um </a:t>
            </a:r>
            <a:r>
              <a:rPr lang="de-DE" altLang="de-DE" sz="1800" b="1">
                <a:solidFill>
                  <a:schemeClr val="tx2"/>
                </a:solidFill>
              </a:rPr>
              <a:t>Vergleichbarkeit herzustellen</a:t>
            </a:r>
            <a:r>
              <a:rPr lang="de-DE" altLang="de-DE" sz="1800">
                <a:solidFill>
                  <a:schemeClr val="tx2"/>
                </a:solidFill>
              </a:rPr>
              <a:t> ... </a:t>
            </a:r>
            <a:r>
              <a:rPr lang="de-DE" altLang="de-DE" sz="1800" b="1">
                <a:solidFill>
                  <a:schemeClr val="tx2"/>
                </a:solidFill>
              </a:rPr>
              <a:t>Zuordnung der Zahl 100</a:t>
            </a:r>
            <a:r>
              <a:rPr lang="de-DE" altLang="de-DE" sz="1800">
                <a:solidFill>
                  <a:schemeClr val="tx2"/>
                </a:solidFill>
              </a:rPr>
              <a:t>...</a:t>
            </a:r>
          </a:p>
          <a:p>
            <a:pPr eaLnBrk="1" hangingPunct="1">
              <a:spcBef>
                <a:spcPts val="400"/>
              </a:spcBef>
              <a:buClr>
                <a:srgbClr val="062329"/>
              </a:buClr>
              <a:buSzPct val="68000"/>
              <a:buFont typeface="Wingdings 3" pitchFamily="2" charset="2"/>
              <a:buNone/>
            </a:pPr>
            <a:r>
              <a:rPr lang="de-DE" altLang="de-DE" sz="1800">
                <a:solidFill>
                  <a:schemeClr val="tx2"/>
                </a:solidFill>
              </a:rPr>
              <a:t>(von der Bruchrechnung zur Prozentrechnung)</a:t>
            </a:r>
          </a:p>
        </p:txBody>
      </p:sp>
      <p:pic>
        <p:nvPicPr>
          <p:cNvPr id="18437" name="Picture 9">
            <a:extLst>
              <a:ext uri="{FF2B5EF4-FFF2-40B4-BE49-F238E27FC236}">
                <a16:creationId xmlns:a16="http://schemas.microsoft.com/office/drawing/2014/main" id="{70095C85-A26C-6601-73C1-00C87F36CB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565400"/>
            <a:ext cx="42179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0">
            <a:extLst>
              <a:ext uri="{FF2B5EF4-FFF2-40B4-BE49-F238E27FC236}">
                <a16:creationId xmlns:a16="http://schemas.microsoft.com/office/drawing/2014/main" id="{9BE5ED5F-6564-BB7F-1917-50987B11B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05038"/>
            <a:ext cx="2644775"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11">
            <a:extLst>
              <a:ext uri="{FF2B5EF4-FFF2-40B4-BE49-F238E27FC236}">
                <a16:creationId xmlns:a16="http://schemas.microsoft.com/office/drawing/2014/main" id="{DD8CF968-D805-0246-5BD6-31309D5A1F18}"/>
              </a:ext>
            </a:extLst>
          </p:cNvPr>
          <p:cNvSpPr txBox="1">
            <a:spLocks noChangeArrowheads="1"/>
          </p:cNvSpPr>
          <p:nvPr/>
        </p:nvSpPr>
        <p:spPr bwMode="auto">
          <a:xfrm>
            <a:off x="7235825" y="1844675"/>
            <a:ext cx="1789113"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u="sng"/>
              <a:t>Dänische Zölle:</a:t>
            </a:r>
          </a:p>
          <a:p>
            <a:pPr eaLnBrk="1" hangingPunct="1"/>
            <a:endParaRPr lang="de-AT" altLang="de-DE" sz="1800"/>
          </a:p>
          <a:p>
            <a:pPr eaLnBrk="1" hangingPunct="1"/>
            <a:r>
              <a:rPr lang="de-AT" altLang="de-DE" sz="1800"/>
              <a:t>Kopenhagen:</a:t>
            </a:r>
          </a:p>
          <a:p>
            <a:pPr eaLnBrk="1" hangingPunct="1"/>
            <a:endParaRPr lang="de-AT" altLang="de-DE" sz="1800" b="1"/>
          </a:p>
          <a:p>
            <a:pPr eaLnBrk="1" hangingPunct="1"/>
            <a:endParaRPr lang="de-AT" altLang="de-DE" sz="1800" b="1"/>
          </a:p>
          <a:p>
            <a:pPr eaLnBrk="1" hangingPunct="1"/>
            <a:endParaRPr lang="de-AT" altLang="de-DE" sz="1800"/>
          </a:p>
          <a:p>
            <a:pPr eaLnBrk="1" hangingPunct="1"/>
            <a:r>
              <a:rPr lang="de-AT" altLang="de-DE" sz="1800"/>
              <a:t>Assens:</a:t>
            </a:r>
          </a:p>
          <a:p>
            <a:pPr eaLnBrk="1" hangingPunct="1"/>
            <a:endParaRPr lang="de-AT" altLang="de-DE" sz="1800"/>
          </a:p>
          <a:p>
            <a:pPr eaLnBrk="1" hangingPunct="1"/>
            <a:endParaRPr lang="de-AT" altLang="de-DE" sz="1800"/>
          </a:p>
          <a:p>
            <a:pPr eaLnBrk="1" hangingPunct="1"/>
            <a:endParaRPr lang="de-AT" altLang="de-DE" sz="1800"/>
          </a:p>
          <a:p>
            <a:pPr eaLnBrk="1" hangingPunct="1"/>
            <a:r>
              <a:rPr lang="de-AT" altLang="de-DE" sz="1800"/>
              <a:t>Helsingör:</a:t>
            </a:r>
          </a:p>
          <a:p>
            <a:pPr eaLnBrk="1" hangingPunct="1"/>
            <a:endParaRPr lang="de-AT" altLang="de-DE" sz="1800" b="1"/>
          </a:p>
          <a:p>
            <a:pPr eaLnBrk="1" hangingPunct="1"/>
            <a:endParaRPr lang="de-AT" altLang="de-DE" sz="1800" b="1"/>
          </a:p>
        </p:txBody>
      </p:sp>
      <p:cxnSp>
        <p:nvCxnSpPr>
          <p:cNvPr id="3" name="Gerade Verbindung 2">
            <a:extLst>
              <a:ext uri="{FF2B5EF4-FFF2-40B4-BE49-F238E27FC236}">
                <a16:creationId xmlns:a16="http://schemas.microsoft.com/office/drawing/2014/main" id="{E1E62213-0883-9272-F9C9-F3A4F7C91650}"/>
              </a:ext>
            </a:extLst>
          </p:cNvPr>
          <p:cNvCxnSpPr>
            <a:cxnSpLocks noChangeShapeType="1"/>
          </p:cNvCxnSpPr>
          <p:nvPr/>
        </p:nvCxnSpPr>
        <p:spPr bwMode="auto">
          <a:xfrm>
            <a:off x="7308850" y="3284538"/>
            <a:ext cx="158432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 name="Gerade Verbindung 10">
            <a:extLst>
              <a:ext uri="{FF2B5EF4-FFF2-40B4-BE49-F238E27FC236}">
                <a16:creationId xmlns:a16="http://schemas.microsoft.com/office/drawing/2014/main" id="{E434B692-832D-D5FE-844D-B947985235E5}"/>
              </a:ext>
            </a:extLst>
          </p:cNvPr>
          <p:cNvCxnSpPr>
            <a:cxnSpLocks noChangeShapeType="1"/>
          </p:cNvCxnSpPr>
          <p:nvPr/>
        </p:nvCxnSpPr>
        <p:spPr bwMode="auto">
          <a:xfrm>
            <a:off x="7380288" y="5516563"/>
            <a:ext cx="158432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Gerade Verbindung 11">
            <a:extLst>
              <a:ext uri="{FF2B5EF4-FFF2-40B4-BE49-F238E27FC236}">
                <a16:creationId xmlns:a16="http://schemas.microsoft.com/office/drawing/2014/main" id="{ACBDF770-6229-75C4-CB15-23B0924998FB}"/>
              </a:ext>
            </a:extLst>
          </p:cNvPr>
          <p:cNvCxnSpPr>
            <a:cxnSpLocks noChangeShapeType="1"/>
          </p:cNvCxnSpPr>
          <p:nvPr/>
        </p:nvCxnSpPr>
        <p:spPr bwMode="auto">
          <a:xfrm>
            <a:off x="7308850" y="4365625"/>
            <a:ext cx="158432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nummernplatzhalter 4">
            <a:extLst>
              <a:ext uri="{FF2B5EF4-FFF2-40B4-BE49-F238E27FC236}">
                <a16:creationId xmlns:a16="http://schemas.microsoft.com/office/drawing/2014/main" id="{6A1E6842-977E-CE7F-A904-E440866573FF}"/>
              </a:ext>
            </a:extLst>
          </p:cNvPr>
          <p:cNvSpPr txBox="1">
            <a:spLocks noGrp="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8535F364-D268-D04A-AB81-00299F03D174}" type="slidenum">
              <a:rPr lang="de-AT" altLang="de-DE" sz="1400"/>
              <a:pPr algn="r" eaLnBrk="1" hangingPunct="1"/>
              <a:t>4</a:t>
            </a:fld>
            <a:endParaRPr lang="de-AT" altLang="de-DE" sz="1400"/>
          </a:p>
          <a:p>
            <a:pPr algn="r" eaLnBrk="1" hangingPunct="1"/>
            <a:endParaRPr lang="de-AT" altLang="de-DE" sz="1400"/>
          </a:p>
          <a:p>
            <a:pPr algn="r" eaLnBrk="1" hangingPunct="1"/>
            <a:endParaRPr lang="de-AT" altLang="de-DE" sz="1400"/>
          </a:p>
        </p:txBody>
      </p:sp>
      <p:sp>
        <p:nvSpPr>
          <p:cNvPr id="19458" name="Rectangle 2">
            <a:extLst>
              <a:ext uri="{FF2B5EF4-FFF2-40B4-BE49-F238E27FC236}">
                <a16:creationId xmlns:a16="http://schemas.microsoft.com/office/drawing/2014/main" id="{EB1B78F7-2341-6A42-CDD0-9DC5A8C15E75}"/>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Geschichte der Prozentrechnung</a:t>
            </a:r>
          </a:p>
        </p:txBody>
      </p:sp>
      <p:sp>
        <p:nvSpPr>
          <p:cNvPr id="19459" name="Line 8">
            <a:extLst>
              <a:ext uri="{FF2B5EF4-FFF2-40B4-BE49-F238E27FC236}">
                <a16:creationId xmlns:a16="http://schemas.microsoft.com/office/drawing/2014/main" id="{BBB03ACF-85EF-E753-81F9-A8A4302F9646}"/>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9460" name="Rectangle 7">
            <a:extLst>
              <a:ext uri="{FF2B5EF4-FFF2-40B4-BE49-F238E27FC236}">
                <a16:creationId xmlns:a16="http://schemas.microsoft.com/office/drawing/2014/main" id="{DD7BC480-0959-DCCE-5C4E-B2E5A933E9FD}"/>
              </a:ext>
            </a:extLst>
          </p:cNvPr>
          <p:cNvSpPr>
            <a:spLocks noChangeArrowheads="1"/>
          </p:cNvSpPr>
          <p:nvPr/>
        </p:nvSpPr>
        <p:spPr bwMode="auto">
          <a:xfrm>
            <a:off x="827088" y="1341438"/>
            <a:ext cx="78486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400"/>
              </a:spcBef>
              <a:buClr>
                <a:srgbClr val="062329"/>
              </a:buClr>
              <a:buSzPct val="68000"/>
              <a:buFont typeface="Wingdings 3" pitchFamily="2" charset="2"/>
              <a:buNone/>
            </a:pPr>
            <a:r>
              <a:rPr lang="de-DE" altLang="de-DE" sz="1800">
                <a:solidFill>
                  <a:schemeClr val="tx2"/>
                </a:solidFill>
              </a:rPr>
              <a:t>Die Wikinger haben an Board: </a:t>
            </a:r>
            <a:r>
              <a:rPr lang="de-DE" altLang="de-DE" sz="1800" b="1">
                <a:solidFill>
                  <a:schemeClr val="tx2"/>
                </a:solidFill>
              </a:rPr>
              <a:t>600l Wein, 500m Stoff, 75 Kisten Salz</a:t>
            </a:r>
          </a:p>
          <a:p>
            <a:pPr eaLnBrk="1" hangingPunct="1">
              <a:spcBef>
                <a:spcPts val="400"/>
              </a:spcBef>
              <a:buClr>
                <a:srgbClr val="062329"/>
              </a:buClr>
              <a:buSzPct val="68000"/>
              <a:buFont typeface="Wingdings 3" pitchFamily="2" charset="2"/>
              <a:buNone/>
            </a:pPr>
            <a:r>
              <a:rPr lang="de-DE" altLang="de-DE" sz="1800" b="1">
                <a:solidFill>
                  <a:schemeClr val="tx2"/>
                </a:solidFill>
              </a:rPr>
              <a:t>... </a:t>
            </a:r>
            <a:r>
              <a:rPr lang="de-DE" altLang="de-DE" sz="1800">
                <a:solidFill>
                  <a:schemeClr val="tx2"/>
                </a:solidFill>
              </a:rPr>
              <a:t>und ein Zöllner von Kopenhagen (24% Zoll) hat es mit dem Kreuz!</a:t>
            </a:r>
            <a:endParaRPr lang="de-DE" altLang="de-DE" sz="1800" b="1">
              <a:solidFill>
                <a:schemeClr val="tx2"/>
              </a:solidFill>
            </a:endParaRPr>
          </a:p>
        </p:txBody>
      </p:sp>
      <p:pic>
        <p:nvPicPr>
          <p:cNvPr id="19461" name="Picture 10">
            <a:extLst>
              <a:ext uri="{FF2B5EF4-FFF2-40B4-BE49-F238E27FC236}">
                <a16:creationId xmlns:a16="http://schemas.microsoft.com/office/drawing/2014/main" id="{CD38AC89-018D-B198-59B8-C812B399B7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500438"/>
            <a:ext cx="2347912"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1">
            <a:extLst>
              <a:ext uri="{FF2B5EF4-FFF2-40B4-BE49-F238E27FC236}">
                <a16:creationId xmlns:a16="http://schemas.microsoft.com/office/drawing/2014/main" id="{5F9379D5-28CB-3D19-1468-374E4C45F5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950" y="1987550"/>
            <a:ext cx="2881313"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nummernplatzhalter 4">
            <a:extLst>
              <a:ext uri="{FF2B5EF4-FFF2-40B4-BE49-F238E27FC236}">
                <a16:creationId xmlns:a16="http://schemas.microsoft.com/office/drawing/2014/main" id="{0433E067-13CD-A242-5117-410ABC3F7DF0}"/>
              </a:ext>
            </a:extLst>
          </p:cNvPr>
          <p:cNvSpPr txBox="1">
            <a:spLocks noGrp="1"/>
          </p:cNvSpPr>
          <p:nvPr/>
        </p:nvSpPr>
        <p:spPr bwMode="auto">
          <a:xfrm>
            <a:off x="6588125" y="63373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0C7F794-A9AA-9B4D-93E6-845AF1393D80}" type="slidenum">
              <a:rPr lang="de-AT" altLang="de-DE" sz="1400"/>
              <a:pPr algn="r" eaLnBrk="1" hangingPunct="1"/>
              <a:t>5</a:t>
            </a:fld>
            <a:endParaRPr lang="de-AT" altLang="de-DE" sz="1400"/>
          </a:p>
          <a:p>
            <a:pPr algn="r" eaLnBrk="1" hangingPunct="1"/>
            <a:endParaRPr lang="de-AT" altLang="de-DE" sz="1400"/>
          </a:p>
          <a:p>
            <a:pPr algn="r" eaLnBrk="1" hangingPunct="1"/>
            <a:endParaRPr lang="de-AT" altLang="de-DE" sz="1400"/>
          </a:p>
        </p:txBody>
      </p:sp>
      <p:sp>
        <p:nvSpPr>
          <p:cNvPr id="20482" name="Rectangle 2">
            <a:extLst>
              <a:ext uri="{FF2B5EF4-FFF2-40B4-BE49-F238E27FC236}">
                <a16:creationId xmlns:a16="http://schemas.microsoft.com/office/drawing/2014/main" id="{B56EF5EE-DF03-8201-B64E-4FA73389D838}"/>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Geschichte der Prozentrechnung</a:t>
            </a:r>
          </a:p>
        </p:txBody>
      </p:sp>
      <p:sp>
        <p:nvSpPr>
          <p:cNvPr id="20483" name="Line 8">
            <a:extLst>
              <a:ext uri="{FF2B5EF4-FFF2-40B4-BE49-F238E27FC236}">
                <a16:creationId xmlns:a16="http://schemas.microsoft.com/office/drawing/2014/main" id="{496FBDAE-6724-FF3D-5680-FC09A18C6447}"/>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0484" name="Rectangle 7">
            <a:extLst>
              <a:ext uri="{FF2B5EF4-FFF2-40B4-BE49-F238E27FC236}">
                <a16:creationId xmlns:a16="http://schemas.microsoft.com/office/drawing/2014/main" id="{BA6A301B-AF03-0189-30E5-8A9B16B7A4CF}"/>
              </a:ext>
            </a:extLst>
          </p:cNvPr>
          <p:cNvSpPr>
            <a:spLocks noChangeArrowheads="1"/>
          </p:cNvSpPr>
          <p:nvPr/>
        </p:nvSpPr>
        <p:spPr bwMode="auto">
          <a:xfrm>
            <a:off x="250825" y="1196975"/>
            <a:ext cx="3241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400"/>
              </a:spcBef>
              <a:buClr>
                <a:srgbClr val="062329"/>
              </a:buClr>
              <a:buSzPct val="68000"/>
              <a:buFont typeface="Wingdings 3" pitchFamily="2" charset="2"/>
              <a:buNone/>
            </a:pPr>
            <a:r>
              <a:rPr lang="de-DE" altLang="de-DE" sz="1800">
                <a:solidFill>
                  <a:schemeClr val="tx2"/>
                </a:solidFill>
              </a:rPr>
              <a:t>Einer kann immer helfen: </a:t>
            </a:r>
          </a:p>
        </p:txBody>
      </p:sp>
      <p:pic>
        <p:nvPicPr>
          <p:cNvPr id="20487" name="Picture 10">
            <a:extLst>
              <a:ext uri="{FF2B5EF4-FFF2-40B4-BE49-F238E27FC236}">
                <a16:creationId xmlns:a16="http://schemas.microsoft.com/office/drawing/2014/main" id="{DABA6B5E-B407-AD93-2885-E79E2F037A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1557338"/>
            <a:ext cx="2132012"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2">
            <a:extLst>
              <a:ext uri="{FF2B5EF4-FFF2-40B4-BE49-F238E27FC236}">
                <a16:creationId xmlns:a16="http://schemas.microsoft.com/office/drawing/2014/main" id="{43CF38EA-B92B-D86E-25BE-4AE972A0D9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916113"/>
            <a:ext cx="1360487"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Rectangle 20">
            <a:extLst>
              <a:ext uri="{FF2B5EF4-FFF2-40B4-BE49-F238E27FC236}">
                <a16:creationId xmlns:a16="http://schemas.microsoft.com/office/drawing/2014/main" id="{BA9ACA0E-388C-AFBC-C7F3-EBE20C87AA1D}"/>
              </a:ext>
            </a:extLst>
          </p:cNvPr>
          <p:cNvSpPr>
            <a:spLocks noChangeArrowheads="1"/>
          </p:cNvSpPr>
          <p:nvPr/>
        </p:nvSpPr>
        <p:spPr bwMode="auto">
          <a:xfrm>
            <a:off x="5795963" y="3357563"/>
            <a:ext cx="2305050" cy="5048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800" dirty="0"/>
              <a:t>Grundwert/Basis (</a:t>
            </a:r>
            <a:r>
              <a:rPr lang="de-AT" altLang="de-DE" sz="1800" b="1" dirty="0" err="1"/>
              <a:t>Gw</a:t>
            </a:r>
            <a:r>
              <a:rPr lang="de-AT" altLang="de-DE" sz="1800" dirty="0"/>
              <a:t>)</a:t>
            </a:r>
          </a:p>
        </p:txBody>
      </p:sp>
      <p:sp>
        <p:nvSpPr>
          <p:cNvPr id="20490" name="Rectangle 21">
            <a:extLst>
              <a:ext uri="{FF2B5EF4-FFF2-40B4-BE49-F238E27FC236}">
                <a16:creationId xmlns:a16="http://schemas.microsoft.com/office/drawing/2014/main" id="{32176043-8E23-18B6-CAF2-B8458BB17185}"/>
              </a:ext>
            </a:extLst>
          </p:cNvPr>
          <p:cNvSpPr>
            <a:spLocks noChangeArrowheads="1"/>
          </p:cNvSpPr>
          <p:nvPr/>
        </p:nvSpPr>
        <p:spPr bwMode="auto">
          <a:xfrm>
            <a:off x="5795963" y="3933825"/>
            <a:ext cx="2305050" cy="71913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800" dirty="0"/>
              <a:t>Anteil/Prozentwert (</a:t>
            </a:r>
            <a:r>
              <a:rPr lang="de-AT" altLang="de-DE" sz="1800" b="1" dirty="0" err="1"/>
              <a:t>Pw</a:t>
            </a:r>
            <a:r>
              <a:rPr lang="de-AT" altLang="de-DE" sz="1800" dirty="0"/>
              <a:t>)</a:t>
            </a:r>
          </a:p>
        </p:txBody>
      </p:sp>
      <p:sp>
        <p:nvSpPr>
          <p:cNvPr id="20491" name="Rectangle 22">
            <a:extLst>
              <a:ext uri="{FF2B5EF4-FFF2-40B4-BE49-F238E27FC236}">
                <a16:creationId xmlns:a16="http://schemas.microsoft.com/office/drawing/2014/main" id="{BA9EA0EF-E2F7-B9A0-51EE-327DF0C58FC8}"/>
              </a:ext>
            </a:extLst>
          </p:cNvPr>
          <p:cNvSpPr>
            <a:spLocks noChangeArrowheads="1"/>
          </p:cNvSpPr>
          <p:nvPr/>
        </p:nvSpPr>
        <p:spPr bwMode="auto">
          <a:xfrm>
            <a:off x="1042988" y="4221163"/>
            <a:ext cx="2305050" cy="431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800" dirty="0"/>
              <a:t>Prozentsatz (</a:t>
            </a:r>
            <a:r>
              <a:rPr lang="de-AT" altLang="de-DE" sz="1800" b="1" dirty="0"/>
              <a:t>ps</a:t>
            </a:r>
            <a:r>
              <a:rPr lang="de-AT" altLang="de-DE" sz="1800" dirty="0"/>
              <a:t>)</a:t>
            </a:r>
          </a:p>
        </p:txBody>
      </p:sp>
      <p:sp>
        <p:nvSpPr>
          <p:cNvPr id="20492" name="Rectangle 26">
            <a:extLst>
              <a:ext uri="{FF2B5EF4-FFF2-40B4-BE49-F238E27FC236}">
                <a16:creationId xmlns:a16="http://schemas.microsoft.com/office/drawing/2014/main" id="{13C9EB68-A53F-800A-BB28-3F3FE86DACEB}"/>
              </a:ext>
            </a:extLst>
          </p:cNvPr>
          <p:cNvSpPr>
            <a:spLocks noChangeArrowheads="1"/>
          </p:cNvSpPr>
          <p:nvPr/>
        </p:nvSpPr>
        <p:spPr bwMode="auto">
          <a:xfrm>
            <a:off x="1116013" y="3429000"/>
            <a:ext cx="2305050" cy="5048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de-AT" altLang="de-DE" sz="1800"/>
              <a:t>Zuordnung von </a:t>
            </a:r>
            <a:r>
              <a:rPr lang="de-AT" altLang="de-DE" sz="1800" b="1"/>
              <a:t>100</a:t>
            </a:r>
          </a:p>
        </p:txBody>
      </p:sp>
      <p:sp>
        <p:nvSpPr>
          <p:cNvPr id="14" name="Rechteck 13">
            <a:extLst>
              <a:ext uri="{FF2B5EF4-FFF2-40B4-BE49-F238E27FC236}">
                <a16:creationId xmlns:a16="http://schemas.microsoft.com/office/drawing/2014/main" id="{002B24DC-F86B-01D7-C01E-756E50379A39}"/>
              </a:ext>
            </a:extLst>
          </p:cNvPr>
          <p:cNvSpPr/>
          <p:nvPr/>
        </p:nvSpPr>
        <p:spPr>
          <a:xfrm>
            <a:off x="4932363" y="3860800"/>
            <a:ext cx="863600" cy="86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ppt_x"/>
                                          </p:val>
                                        </p:tav>
                                        <p:tav tm="100000">
                                          <p:val>
                                            <p:strVal val="#ppt_x"/>
                                          </p:val>
                                        </p:tav>
                                      </p:tavLst>
                                    </p:anim>
                                    <p:anim calcmode="lin" valueType="num">
                                      <p:cBhvr additive="base">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9"/>
                                        </p:tgtEl>
                                        <p:attrNameLst>
                                          <p:attrName>style.visibility</p:attrName>
                                        </p:attrNameLst>
                                      </p:cBhvr>
                                      <p:to>
                                        <p:strVal val="visible"/>
                                      </p:to>
                                    </p:set>
                                    <p:anim calcmode="lin" valueType="num">
                                      <p:cBhvr additive="base">
                                        <p:cTn id="13" dur="500" fill="hold"/>
                                        <p:tgtEl>
                                          <p:spTgt spid="20489"/>
                                        </p:tgtEl>
                                        <p:attrNameLst>
                                          <p:attrName>ppt_x</p:attrName>
                                        </p:attrNameLst>
                                      </p:cBhvr>
                                      <p:tavLst>
                                        <p:tav tm="0">
                                          <p:val>
                                            <p:strVal val="#ppt_x"/>
                                          </p:val>
                                        </p:tav>
                                        <p:tav tm="100000">
                                          <p:val>
                                            <p:strVal val="#ppt_x"/>
                                          </p:val>
                                        </p:tav>
                                      </p:tavLst>
                                    </p:anim>
                                    <p:anim calcmode="lin" valueType="num">
                                      <p:cBhvr additive="base">
                                        <p:cTn id="14" dur="500" fill="hold"/>
                                        <p:tgtEl>
                                          <p:spTgt spid="2048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92"/>
                                        </p:tgtEl>
                                        <p:attrNameLst>
                                          <p:attrName>style.visibility</p:attrName>
                                        </p:attrNameLst>
                                      </p:cBhvr>
                                      <p:to>
                                        <p:strVal val="visible"/>
                                      </p:to>
                                    </p:set>
                                    <p:anim calcmode="lin" valueType="num">
                                      <p:cBhvr additive="base">
                                        <p:cTn id="19" dur="500" fill="hold"/>
                                        <p:tgtEl>
                                          <p:spTgt spid="20492"/>
                                        </p:tgtEl>
                                        <p:attrNameLst>
                                          <p:attrName>ppt_x</p:attrName>
                                        </p:attrNameLst>
                                      </p:cBhvr>
                                      <p:tavLst>
                                        <p:tav tm="0">
                                          <p:val>
                                            <p:strVal val="#ppt_x"/>
                                          </p:val>
                                        </p:tav>
                                        <p:tav tm="100000">
                                          <p:val>
                                            <p:strVal val="#ppt_x"/>
                                          </p:val>
                                        </p:tav>
                                      </p:tavLst>
                                    </p:anim>
                                    <p:anim calcmode="lin" valueType="num">
                                      <p:cBhvr additive="base">
                                        <p:cTn id="20" dur="500" fill="hold"/>
                                        <p:tgtEl>
                                          <p:spTgt spid="2049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491"/>
                                        </p:tgtEl>
                                        <p:attrNameLst>
                                          <p:attrName>style.visibility</p:attrName>
                                        </p:attrNameLst>
                                      </p:cBhvr>
                                      <p:to>
                                        <p:strVal val="visible"/>
                                      </p:to>
                                    </p:set>
                                    <p:anim calcmode="lin" valueType="num">
                                      <p:cBhvr additive="base">
                                        <p:cTn id="25" dur="500" fill="hold"/>
                                        <p:tgtEl>
                                          <p:spTgt spid="20491"/>
                                        </p:tgtEl>
                                        <p:attrNameLst>
                                          <p:attrName>ppt_x</p:attrName>
                                        </p:attrNameLst>
                                      </p:cBhvr>
                                      <p:tavLst>
                                        <p:tav tm="0">
                                          <p:val>
                                            <p:strVal val="#ppt_x"/>
                                          </p:val>
                                        </p:tav>
                                        <p:tav tm="100000">
                                          <p:val>
                                            <p:strVal val="#ppt_x"/>
                                          </p:val>
                                        </p:tav>
                                      </p:tavLst>
                                    </p:anim>
                                    <p:anim calcmode="lin" valueType="num">
                                      <p:cBhvr additive="base">
                                        <p:cTn id="26"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0490"/>
                                        </p:tgtEl>
                                        <p:attrNameLst>
                                          <p:attrName>style.visibility</p:attrName>
                                        </p:attrNameLst>
                                      </p:cBhvr>
                                      <p:to>
                                        <p:strVal val="visible"/>
                                      </p:to>
                                    </p:set>
                                    <p:anim calcmode="lin" valueType="num">
                                      <p:cBhvr additive="base">
                                        <p:cTn id="31" dur="500" fill="hold"/>
                                        <p:tgtEl>
                                          <p:spTgt spid="20490"/>
                                        </p:tgtEl>
                                        <p:attrNameLst>
                                          <p:attrName>ppt_x</p:attrName>
                                        </p:attrNameLst>
                                      </p:cBhvr>
                                      <p:tavLst>
                                        <p:tav tm="0">
                                          <p:val>
                                            <p:strVal val="#ppt_x"/>
                                          </p:val>
                                        </p:tav>
                                        <p:tav tm="100000">
                                          <p:val>
                                            <p:strVal val="#ppt_x"/>
                                          </p:val>
                                        </p:tav>
                                      </p:tavLst>
                                    </p:anim>
                                    <p:anim calcmode="lin" valueType="num">
                                      <p:cBhvr additive="base">
                                        <p:cTn id="32"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P spid="20490" grpId="0" animBg="1"/>
      <p:bldP spid="20491" grpId="0" animBg="1"/>
      <p:bldP spid="204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nummernplatzhalter 4">
            <a:extLst>
              <a:ext uri="{FF2B5EF4-FFF2-40B4-BE49-F238E27FC236}">
                <a16:creationId xmlns:a16="http://schemas.microsoft.com/office/drawing/2014/main" id="{087B19D4-D49B-28B4-594E-EF8C30A3004F}"/>
              </a:ext>
            </a:extLst>
          </p:cNvPr>
          <p:cNvSpPr txBox="1">
            <a:spLocks noGrp="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9F0B85F-9D09-DA4F-A866-23B5FE007360}" type="slidenum">
              <a:rPr lang="de-AT" altLang="de-DE" sz="1400"/>
              <a:pPr algn="r" eaLnBrk="1" hangingPunct="1"/>
              <a:t>6</a:t>
            </a:fld>
            <a:endParaRPr lang="de-AT" altLang="de-DE" sz="1400"/>
          </a:p>
          <a:p>
            <a:pPr algn="r" eaLnBrk="1" hangingPunct="1"/>
            <a:endParaRPr lang="de-AT" altLang="de-DE" sz="1400"/>
          </a:p>
          <a:p>
            <a:pPr algn="r" eaLnBrk="1" hangingPunct="1"/>
            <a:endParaRPr lang="de-AT" altLang="de-DE" sz="1400"/>
          </a:p>
        </p:txBody>
      </p:sp>
      <p:sp>
        <p:nvSpPr>
          <p:cNvPr id="21506" name="Rectangle 2">
            <a:extLst>
              <a:ext uri="{FF2B5EF4-FFF2-40B4-BE49-F238E27FC236}">
                <a16:creationId xmlns:a16="http://schemas.microsoft.com/office/drawing/2014/main" id="{4F4D14BC-C27A-149B-BCA9-C5C7FFEE9A51}"/>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Geschichte der Prozentrechnung</a:t>
            </a:r>
          </a:p>
        </p:txBody>
      </p:sp>
      <p:sp>
        <p:nvSpPr>
          <p:cNvPr id="21507" name="Line 8">
            <a:extLst>
              <a:ext uri="{FF2B5EF4-FFF2-40B4-BE49-F238E27FC236}">
                <a16:creationId xmlns:a16="http://schemas.microsoft.com/office/drawing/2014/main" id="{51FADFFC-A9AB-09A5-73BB-78103F18FAD7}"/>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1508" name="Rectangle 7">
            <a:extLst>
              <a:ext uri="{FF2B5EF4-FFF2-40B4-BE49-F238E27FC236}">
                <a16:creationId xmlns:a16="http://schemas.microsoft.com/office/drawing/2014/main" id="{3E56E506-8134-5971-17FA-734DCFC533AE}"/>
              </a:ext>
            </a:extLst>
          </p:cNvPr>
          <p:cNvSpPr>
            <a:spLocks noChangeArrowheads="1"/>
          </p:cNvSpPr>
          <p:nvPr/>
        </p:nvSpPr>
        <p:spPr bwMode="auto">
          <a:xfrm>
            <a:off x="827088" y="1341438"/>
            <a:ext cx="7848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ts val="400"/>
              </a:spcBef>
              <a:buClr>
                <a:srgbClr val="062329"/>
              </a:buClr>
              <a:buSzPct val="68000"/>
              <a:buFont typeface="Wingdings 3" pitchFamily="2" charset="2"/>
              <a:buNone/>
            </a:pPr>
            <a:r>
              <a:rPr lang="de-DE" altLang="de-DE" sz="1800">
                <a:solidFill>
                  <a:schemeClr val="tx2"/>
                </a:solidFill>
              </a:rPr>
              <a:t>Der Zoll für </a:t>
            </a:r>
            <a:r>
              <a:rPr lang="de-DE" altLang="de-DE" sz="1800" b="1">
                <a:solidFill>
                  <a:schemeClr val="tx2"/>
                </a:solidFill>
              </a:rPr>
              <a:t>600l Wein, 500m Stoff, 75 Kisten Salz ist…</a:t>
            </a:r>
            <a:endParaRPr lang="de-DE" altLang="de-DE" sz="1800">
              <a:solidFill>
                <a:schemeClr val="tx2"/>
              </a:solidFill>
            </a:endParaRPr>
          </a:p>
          <a:p>
            <a:pPr eaLnBrk="1" hangingPunct="1">
              <a:spcBef>
                <a:spcPts val="400"/>
              </a:spcBef>
              <a:buClr>
                <a:srgbClr val="062329"/>
              </a:buClr>
              <a:buSzPct val="68000"/>
              <a:buFont typeface="Wingdings 3" pitchFamily="2" charset="2"/>
              <a:buNone/>
            </a:pPr>
            <a:endParaRPr lang="de-DE" altLang="de-DE" sz="1800" b="1">
              <a:solidFill>
                <a:schemeClr val="tx2"/>
              </a:solidFill>
            </a:endParaRPr>
          </a:p>
          <a:p>
            <a:pPr eaLnBrk="1" hangingPunct="1">
              <a:spcBef>
                <a:spcPts val="400"/>
              </a:spcBef>
              <a:buClr>
                <a:srgbClr val="062329"/>
              </a:buClr>
              <a:buSzPct val="68000"/>
              <a:buFont typeface="Wingdings 3" pitchFamily="2" charset="2"/>
              <a:buNone/>
            </a:pPr>
            <a:endParaRPr lang="de-DE" altLang="de-DE" sz="1800" b="1">
              <a:solidFill>
                <a:schemeClr val="tx2"/>
              </a:solidFill>
            </a:endParaRPr>
          </a:p>
          <a:p>
            <a:pPr eaLnBrk="1" hangingPunct="1">
              <a:spcBef>
                <a:spcPts val="400"/>
              </a:spcBef>
              <a:buClr>
                <a:srgbClr val="062329"/>
              </a:buClr>
              <a:buSzPct val="68000"/>
              <a:buFont typeface="Wingdings 3" pitchFamily="2" charset="2"/>
              <a:buNone/>
            </a:pPr>
            <a:r>
              <a:rPr lang="de-DE" altLang="de-DE" sz="1800">
                <a:solidFill>
                  <a:schemeClr val="tx2"/>
                </a:solidFill>
              </a:rPr>
              <a:t>24% von 600l Wein:</a:t>
            </a:r>
          </a:p>
          <a:p>
            <a:pPr eaLnBrk="1" hangingPunct="1">
              <a:spcBef>
                <a:spcPts val="400"/>
              </a:spcBef>
              <a:buClr>
                <a:srgbClr val="062329"/>
              </a:buClr>
              <a:buSzPct val="68000"/>
              <a:buFont typeface="Wingdings 3" pitchFamily="2" charset="2"/>
              <a:buNone/>
            </a:pPr>
            <a:endParaRPr lang="de-DE" altLang="de-DE" sz="1800">
              <a:solidFill>
                <a:schemeClr val="tx2"/>
              </a:solidFill>
            </a:endParaRPr>
          </a:p>
          <a:p>
            <a:pPr eaLnBrk="1" hangingPunct="1">
              <a:spcBef>
                <a:spcPts val="400"/>
              </a:spcBef>
              <a:buClr>
                <a:srgbClr val="062329"/>
              </a:buClr>
              <a:buSzPct val="68000"/>
              <a:buFont typeface="Wingdings 3" pitchFamily="2" charset="2"/>
              <a:buNone/>
            </a:pPr>
            <a:endParaRPr lang="de-DE" altLang="de-DE" sz="1800">
              <a:solidFill>
                <a:schemeClr val="tx2"/>
              </a:solidFill>
            </a:endParaRPr>
          </a:p>
          <a:p>
            <a:pPr eaLnBrk="1" hangingPunct="1">
              <a:spcBef>
                <a:spcPts val="400"/>
              </a:spcBef>
              <a:buClr>
                <a:srgbClr val="062329"/>
              </a:buClr>
              <a:buSzPct val="68000"/>
              <a:buFont typeface="Wingdings 3" pitchFamily="2" charset="2"/>
              <a:buNone/>
            </a:pPr>
            <a:r>
              <a:rPr lang="de-DE" altLang="de-DE" sz="1800">
                <a:solidFill>
                  <a:schemeClr val="tx2"/>
                </a:solidFill>
              </a:rPr>
              <a:t>24% von 500m Stoff:</a:t>
            </a:r>
          </a:p>
          <a:p>
            <a:pPr eaLnBrk="1" hangingPunct="1">
              <a:spcBef>
                <a:spcPts val="400"/>
              </a:spcBef>
              <a:buClr>
                <a:srgbClr val="062329"/>
              </a:buClr>
              <a:buSzPct val="68000"/>
              <a:buFont typeface="Wingdings 3" pitchFamily="2" charset="2"/>
              <a:buNone/>
            </a:pPr>
            <a:endParaRPr lang="de-DE" altLang="de-DE" sz="1800">
              <a:solidFill>
                <a:schemeClr val="tx2"/>
              </a:solidFill>
            </a:endParaRPr>
          </a:p>
          <a:p>
            <a:pPr eaLnBrk="1" hangingPunct="1">
              <a:spcBef>
                <a:spcPts val="400"/>
              </a:spcBef>
              <a:buClr>
                <a:srgbClr val="062329"/>
              </a:buClr>
              <a:buSzPct val="68000"/>
              <a:buFont typeface="Wingdings 3" pitchFamily="2" charset="2"/>
              <a:buNone/>
            </a:pPr>
            <a:endParaRPr lang="de-DE" altLang="de-DE" sz="1800">
              <a:solidFill>
                <a:schemeClr val="tx2"/>
              </a:solidFill>
            </a:endParaRPr>
          </a:p>
          <a:p>
            <a:pPr eaLnBrk="1" hangingPunct="1">
              <a:spcBef>
                <a:spcPts val="400"/>
              </a:spcBef>
              <a:buClr>
                <a:srgbClr val="062329"/>
              </a:buClr>
              <a:buSzPct val="68000"/>
              <a:buFont typeface="Wingdings 3" pitchFamily="2" charset="2"/>
              <a:buNone/>
            </a:pPr>
            <a:r>
              <a:rPr lang="de-DE" altLang="de-DE" sz="1800">
                <a:solidFill>
                  <a:schemeClr val="tx2"/>
                </a:solidFill>
              </a:rPr>
              <a:t>24% von 75 Kisten Salz:</a:t>
            </a:r>
          </a:p>
        </p:txBody>
      </p:sp>
      <p:sp>
        <p:nvSpPr>
          <p:cNvPr id="10" name="Textfeld 9">
            <a:extLst>
              <a:ext uri="{FF2B5EF4-FFF2-40B4-BE49-F238E27FC236}">
                <a16:creationId xmlns:a16="http://schemas.microsoft.com/office/drawing/2014/main" id="{910A1DAC-1848-331C-8784-E3447814E72D}"/>
              </a:ext>
            </a:extLst>
          </p:cNvPr>
          <p:cNvSpPr txBox="1">
            <a:spLocks noChangeArrowheads="1"/>
          </p:cNvSpPr>
          <p:nvPr/>
        </p:nvSpPr>
        <p:spPr bwMode="auto">
          <a:xfrm>
            <a:off x="3995738" y="2349500"/>
            <a:ext cx="16589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144l Wein</a:t>
            </a:r>
          </a:p>
          <a:p>
            <a:pPr eaLnBrk="1" hangingPunct="1"/>
            <a:endParaRPr lang="de-AT" altLang="de-DE" sz="1800"/>
          </a:p>
          <a:p>
            <a:pPr eaLnBrk="1" hangingPunct="1"/>
            <a:endParaRPr lang="de-AT" altLang="de-DE" sz="1800"/>
          </a:p>
          <a:p>
            <a:pPr eaLnBrk="1" hangingPunct="1"/>
            <a:endParaRPr lang="de-AT" altLang="de-DE" sz="1800"/>
          </a:p>
          <a:p>
            <a:pPr eaLnBrk="1" hangingPunct="1"/>
            <a:r>
              <a:rPr lang="de-AT" altLang="de-DE" sz="1800"/>
              <a:t>120m Stoff</a:t>
            </a:r>
          </a:p>
          <a:p>
            <a:pPr eaLnBrk="1" hangingPunct="1"/>
            <a:endParaRPr lang="de-AT" altLang="de-DE" sz="1800"/>
          </a:p>
          <a:p>
            <a:pPr eaLnBrk="1" hangingPunct="1"/>
            <a:endParaRPr lang="de-AT" altLang="de-DE" sz="1800"/>
          </a:p>
          <a:p>
            <a:pPr eaLnBrk="1" hangingPunct="1"/>
            <a:r>
              <a:rPr lang="de-AT" altLang="de-DE" sz="1800"/>
              <a:t>18 Kisten Salz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 calcmode="lin" valueType="num">
                                      <p:cBhvr additive="base">
                                        <p:cTn id="1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anim calcmode="lin" valueType="num">
                                      <p:cBhvr additive="base">
                                        <p:cTn id="19"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nummernplatzhalter 4">
            <a:extLst>
              <a:ext uri="{FF2B5EF4-FFF2-40B4-BE49-F238E27FC236}">
                <a16:creationId xmlns:a16="http://schemas.microsoft.com/office/drawing/2014/main" id="{16B6505F-6B5C-3818-98CB-DD385E97115D}"/>
              </a:ext>
            </a:extLst>
          </p:cNvPr>
          <p:cNvSpPr txBox="1">
            <a:spLocks noGrp="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55C5301-7A1E-8044-BF71-343FDA5732E9}" type="slidenum">
              <a:rPr lang="de-AT" altLang="de-DE" sz="1400"/>
              <a:pPr algn="r" eaLnBrk="1" hangingPunct="1"/>
              <a:t>7</a:t>
            </a:fld>
            <a:endParaRPr lang="de-AT" altLang="de-DE" sz="1400"/>
          </a:p>
          <a:p>
            <a:pPr algn="r" eaLnBrk="1" hangingPunct="1"/>
            <a:endParaRPr lang="de-AT" altLang="de-DE" sz="1400"/>
          </a:p>
          <a:p>
            <a:pPr algn="r" eaLnBrk="1" hangingPunct="1"/>
            <a:endParaRPr lang="de-AT" altLang="de-DE" sz="1400"/>
          </a:p>
        </p:txBody>
      </p:sp>
      <p:sp>
        <p:nvSpPr>
          <p:cNvPr id="22530" name="Rectangle 2">
            <a:extLst>
              <a:ext uri="{FF2B5EF4-FFF2-40B4-BE49-F238E27FC236}">
                <a16:creationId xmlns:a16="http://schemas.microsoft.com/office/drawing/2014/main" id="{641D934B-C6DA-4FC3-BDB7-9753E98CAB4A}"/>
              </a:ext>
            </a:extLst>
          </p:cNvPr>
          <p:cNvSpPr>
            <a:spLocks noGrp="1" noChangeArrowheads="1"/>
          </p:cNvSpPr>
          <p:nvPr>
            <p:ph type="title" idx="4294967295"/>
          </p:nvPr>
        </p:nvSpPr>
        <p:spPr>
          <a:xfrm>
            <a:off x="539750" y="188913"/>
            <a:ext cx="8229600" cy="868362"/>
          </a:xfrm>
        </p:spPr>
        <p:txBody>
          <a:bodyPr/>
          <a:lstStyle/>
          <a:p>
            <a:pPr eaLnBrk="1" hangingPunct="1"/>
            <a:r>
              <a:rPr lang="de-AT" altLang="de-DE" sz="3600">
                <a:ea typeface="ＭＳ Ｐゴシック" panose="020B0600070205080204" pitchFamily="34" charset="-128"/>
              </a:rPr>
              <a:t>Brauchen wir das heute auch noch</a:t>
            </a:r>
          </a:p>
        </p:txBody>
      </p:sp>
      <p:sp>
        <p:nvSpPr>
          <p:cNvPr id="22531" name="Line 8">
            <a:extLst>
              <a:ext uri="{FF2B5EF4-FFF2-40B4-BE49-F238E27FC236}">
                <a16:creationId xmlns:a16="http://schemas.microsoft.com/office/drawing/2014/main" id="{5492FC46-9081-991E-796B-7F4E8142377A}"/>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2532" name="Rectangle 1">
            <a:extLst>
              <a:ext uri="{FF2B5EF4-FFF2-40B4-BE49-F238E27FC236}">
                <a16:creationId xmlns:a16="http://schemas.microsoft.com/office/drawing/2014/main" id="{05C694C4-3821-A151-4ACD-F9522F08900E}"/>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sz="1800"/>
          </a:p>
        </p:txBody>
      </p:sp>
      <p:sp>
        <p:nvSpPr>
          <p:cNvPr id="22533" name="Rectangle 2">
            <a:extLst>
              <a:ext uri="{FF2B5EF4-FFF2-40B4-BE49-F238E27FC236}">
                <a16:creationId xmlns:a16="http://schemas.microsoft.com/office/drawing/2014/main" id="{381E7772-1C77-AE33-4C3B-528B5CD7A879}"/>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sz="1800"/>
          </a:p>
        </p:txBody>
      </p:sp>
      <p:sp>
        <p:nvSpPr>
          <p:cNvPr id="22534" name="Rectangle 3">
            <a:extLst>
              <a:ext uri="{FF2B5EF4-FFF2-40B4-BE49-F238E27FC236}">
                <a16:creationId xmlns:a16="http://schemas.microsoft.com/office/drawing/2014/main" id="{596ABFD0-A6DA-CE21-1429-88F4DBC86397}"/>
              </a:ext>
            </a:extLst>
          </p:cNvPr>
          <p:cNvSpPr>
            <a:spLocks noChangeArrowheads="1"/>
          </p:cNvSpPr>
          <p:nvPr/>
        </p:nvSpPr>
        <p:spPr bwMode="auto">
          <a:xfrm>
            <a:off x="395288" y="1201738"/>
            <a:ext cx="843915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26960" bIns="0"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800"/>
              <a:t>Untenstehende Tabelle (lt Gartner) zeigt die Verkaufsstatistik von Mobiltelefonen </a:t>
            </a:r>
          </a:p>
          <a:p>
            <a:pPr eaLnBrk="1" hangingPunct="1"/>
            <a:r>
              <a:rPr lang="de-DE" altLang="de-DE" sz="1800"/>
              <a:t>je Hersteller in % des Gesamtmarktes. </a:t>
            </a:r>
          </a:p>
          <a:p>
            <a:pPr eaLnBrk="1" hangingPunct="1"/>
            <a:endParaRPr lang="de-DE" altLang="de-DE" sz="1800"/>
          </a:p>
          <a:p>
            <a:pPr eaLnBrk="1" hangingPunct="1"/>
            <a:r>
              <a:rPr lang="de-DE" altLang="de-DE" sz="1800"/>
              <a:t>Bitte errechnen Sie wie viel Stück jeder Hersteller verkauft hat. </a:t>
            </a:r>
          </a:p>
        </p:txBody>
      </p:sp>
      <p:sp>
        <p:nvSpPr>
          <p:cNvPr id="14" name="Textfeld 13">
            <a:extLst>
              <a:ext uri="{FF2B5EF4-FFF2-40B4-BE49-F238E27FC236}">
                <a16:creationId xmlns:a16="http://schemas.microsoft.com/office/drawing/2014/main" id="{F3D7546B-F242-874C-C5CC-92918B3D77E5}"/>
              </a:ext>
            </a:extLst>
          </p:cNvPr>
          <p:cNvSpPr txBox="1">
            <a:spLocks noChangeArrowheads="1"/>
          </p:cNvSpPr>
          <p:nvPr/>
        </p:nvSpPr>
        <p:spPr bwMode="auto">
          <a:xfrm>
            <a:off x="250825" y="5300663"/>
            <a:ext cx="82613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Zusatzfrage:</a:t>
            </a:r>
          </a:p>
          <a:p>
            <a:pPr eaLnBrk="1" hangingPunct="1"/>
            <a:r>
              <a:rPr lang="de-AT" altLang="de-DE" sz="1800"/>
              <a:t>Im Jahr 2008 hatte Nokia 40% des Gesamtmarktes und 480 Mio Stück verkauft,</a:t>
            </a:r>
          </a:p>
          <a:p>
            <a:pPr eaLnBrk="1" hangingPunct="1"/>
            <a:r>
              <a:rPr lang="de-AT" altLang="de-DE" sz="1800"/>
              <a:t>Wie hoch war der Gesamtmarkt?</a:t>
            </a:r>
          </a:p>
        </p:txBody>
      </p:sp>
      <p:pic>
        <p:nvPicPr>
          <p:cNvPr id="22619" name="Picture 91">
            <a:extLst>
              <a:ext uri="{FF2B5EF4-FFF2-40B4-BE49-F238E27FC236}">
                <a16:creationId xmlns:a16="http://schemas.microsoft.com/office/drawing/2014/main" id="{FB5F2B3C-9AC6-A6AE-3C4B-33C2F6A74E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2852738"/>
            <a:ext cx="3384550"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93">
            <a:extLst>
              <a:ext uri="{FF2B5EF4-FFF2-40B4-BE49-F238E27FC236}">
                <a16:creationId xmlns:a16="http://schemas.microsoft.com/office/drawing/2014/main" id="{AB08C6AE-9A06-2060-356A-C16F0CCAD6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852738"/>
            <a:ext cx="3240087"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619"/>
                                        </p:tgtEl>
                                        <p:attrNameLst>
                                          <p:attrName>style.visibility</p:attrName>
                                        </p:attrNameLst>
                                      </p:cBhvr>
                                      <p:to>
                                        <p:strVal val="visible"/>
                                      </p:to>
                                    </p:set>
                                    <p:anim calcmode="lin" valueType="num">
                                      <p:cBhvr additive="base">
                                        <p:cTn id="7" dur="500" fill="hold"/>
                                        <p:tgtEl>
                                          <p:spTgt spid="22619"/>
                                        </p:tgtEl>
                                        <p:attrNameLst>
                                          <p:attrName>ppt_x</p:attrName>
                                        </p:attrNameLst>
                                      </p:cBhvr>
                                      <p:tavLst>
                                        <p:tav tm="0">
                                          <p:val>
                                            <p:strVal val="#ppt_x"/>
                                          </p:val>
                                        </p:tav>
                                        <p:tav tm="100000">
                                          <p:val>
                                            <p:strVal val="#ppt_x"/>
                                          </p:val>
                                        </p:tav>
                                      </p:tavLst>
                                    </p:anim>
                                    <p:anim calcmode="lin" valueType="num">
                                      <p:cBhvr additive="base">
                                        <p:cTn id="8" dur="500" fill="hold"/>
                                        <p:tgtEl>
                                          <p:spTgt spid="226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nummernplatzhalter 4">
            <a:extLst>
              <a:ext uri="{FF2B5EF4-FFF2-40B4-BE49-F238E27FC236}">
                <a16:creationId xmlns:a16="http://schemas.microsoft.com/office/drawing/2014/main" id="{8A240701-F4A8-370D-BC39-B4FE4489DF46}"/>
              </a:ext>
            </a:extLst>
          </p:cNvPr>
          <p:cNvSpPr txBox="1">
            <a:spLocks noGrp="1"/>
          </p:cNvSpPr>
          <p:nvPr/>
        </p:nvSpPr>
        <p:spPr bwMode="auto">
          <a:xfrm>
            <a:off x="7812088" y="6381750"/>
            <a:ext cx="9096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AF48135-EF1A-EB45-BC93-0CAE4925580C}" type="slidenum">
              <a:rPr lang="de-AT" altLang="de-DE" sz="1400"/>
              <a:pPr algn="r" eaLnBrk="1" hangingPunct="1"/>
              <a:t>8</a:t>
            </a:fld>
            <a:endParaRPr lang="de-AT" altLang="de-DE" sz="1400"/>
          </a:p>
          <a:p>
            <a:pPr algn="r" eaLnBrk="1" hangingPunct="1"/>
            <a:endParaRPr lang="de-AT" altLang="de-DE" sz="1400"/>
          </a:p>
          <a:p>
            <a:pPr algn="r" eaLnBrk="1" hangingPunct="1"/>
            <a:endParaRPr lang="de-AT" altLang="de-DE" sz="1400"/>
          </a:p>
        </p:txBody>
      </p:sp>
      <p:sp>
        <p:nvSpPr>
          <p:cNvPr id="23554" name="Rectangle 2">
            <a:extLst>
              <a:ext uri="{FF2B5EF4-FFF2-40B4-BE49-F238E27FC236}">
                <a16:creationId xmlns:a16="http://schemas.microsoft.com/office/drawing/2014/main" id="{4472CAD6-8C5E-0234-C4CE-54E836BE82C6}"/>
              </a:ext>
            </a:extLst>
          </p:cNvPr>
          <p:cNvSpPr>
            <a:spLocks noGrp="1" noChangeArrowheads="1"/>
          </p:cNvSpPr>
          <p:nvPr>
            <p:ph type="title"/>
          </p:nvPr>
        </p:nvSpPr>
        <p:spPr/>
        <p:txBody>
          <a:bodyPr/>
          <a:lstStyle/>
          <a:p>
            <a:pPr eaLnBrk="1" hangingPunct="1"/>
            <a:r>
              <a:rPr lang="de-AT" altLang="de-DE" sz="3600">
                <a:ea typeface="ＭＳ Ｐゴシック" panose="020B0600070205080204" pitchFamily="34" charset="-128"/>
              </a:rPr>
              <a:t>Kettensatz</a:t>
            </a:r>
          </a:p>
        </p:txBody>
      </p:sp>
      <p:sp>
        <p:nvSpPr>
          <p:cNvPr id="23557" name="Rectangle 10">
            <a:extLst>
              <a:ext uri="{FF2B5EF4-FFF2-40B4-BE49-F238E27FC236}">
                <a16:creationId xmlns:a16="http://schemas.microsoft.com/office/drawing/2014/main" id="{8AAFD1F9-8836-7EB6-0759-80F2F6C601EC}"/>
              </a:ext>
            </a:extLst>
          </p:cNvPr>
          <p:cNvSpPr>
            <a:spLocks noGrp="1" noChangeArrowheads="1"/>
          </p:cNvSpPr>
          <p:nvPr>
            <p:ph type="body" idx="1"/>
          </p:nvPr>
        </p:nvSpPr>
        <p:spPr>
          <a:xfrm>
            <a:off x="0" y="1341438"/>
            <a:ext cx="4691063" cy="4525962"/>
          </a:xfrm>
        </p:spPr>
        <p:txBody>
          <a:bodyPr/>
          <a:lstStyle/>
          <a:p>
            <a:pPr marL="533400" indent="-533400">
              <a:lnSpc>
                <a:spcPct val="90000"/>
              </a:lnSpc>
              <a:buFontTx/>
              <a:buAutoNum type="arabicPeriod"/>
            </a:pPr>
            <a:r>
              <a:rPr lang="de-AT" altLang="de-DE" sz="2400">
                <a:ea typeface="ＭＳ Ｐゴシック" panose="020B0600070205080204" pitchFamily="34" charset="-128"/>
              </a:rPr>
              <a:t>Beginne immer mit der unbekannten Größe</a:t>
            </a:r>
          </a:p>
          <a:p>
            <a:pPr marL="533400" indent="-533400">
              <a:lnSpc>
                <a:spcPct val="90000"/>
              </a:lnSpc>
              <a:buFontTx/>
              <a:buAutoNum type="arabicPeriod"/>
            </a:pPr>
            <a:endParaRPr lang="de-AT" altLang="de-DE" sz="2400">
              <a:ea typeface="ＭＳ Ｐゴシック" panose="020B0600070205080204" pitchFamily="34" charset="-128"/>
            </a:endParaRPr>
          </a:p>
          <a:p>
            <a:pPr marL="533400" indent="-533400">
              <a:lnSpc>
                <a:spcPct val="90000"/>
              </a:lnSpc>
              <a:buFontTx/>
              <a:buAutoNum type="arabicPeriod"/>
            </a:pPr>
            <a:r>
              <a:rPr lang="de-AT" altLang="de-DE" sz="2400">
                <a:ea typeface="ＭＳ Ｐゴシック" panose="020B0600070205080204" pitchFamily="34" charset="-128"/>
              </a:rPr>
              <a:t>folgder Satz beginnt mit der gleichen Größe mit der vorherige geendet hat...</a:t>
            </a:r>
          </a:p>
          <a:p>
            <a:pPr marL="533400" indent="-533400">
              <a:lnSpc>
                <a:spcPct val="90000"/>
              </a:lnSpc>
              <a:buFontTx/>
              <a:buAutoNum type="arabicPeriod"/>
            </a:pPr>
            <a:endParaRPr lang="de-AT" altLang="de-DE" sz="2400">
              <a:ea typeface="ＭＳ Ｐゴシック" panose="020B0600070205080204" pitchFamily="34" charset="-128"/>
            </a:endParaRPr>
          </a:p>
          <a:p>
            <a:pPr marL="533400" indent="-533400">
              <a:lnSpc>
                <a:spcPct val="90000"/>
              </a:lnSpc>
              <a:buFontTx/>
              <a:buAutoNum type="arabicPeriod"/>
            </a:pPr>
            <a:r>
              <a:rPr lang="de-AT" altLang="de-DE" sz="2400">
                <a:ea typeface="ＭＳ Ｐゴシック" panose="020B0600070205080204" pitchFamily="34" charset="-128"/>
              </a:rPr>
              <a:t>Kettensatz ist zu Ende wenn rechts unten die gleiche Bezeichnung wie links oben hat</a:t>
            </a:r>
          </a:p>
        </p:txBody>
      </p:sp>
      <p:sp>
        <p:nvSpPr>
          <p:cNvPr id="23556" name="Line 8">
            <a:extLst>
              <a:ext uri="{FF2B5EF4-FFF2-40B4-BE49-F238E27FC236}">
                <a16:creationId xmlns:a16="http://schemas.microsoft.com/office/drawing/2014/main" id="{82A1524C-2AC3-1335-1886-EA4C44553D40}"/>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3559" name="Line 11">
            <a:extLst>
              <a:ext uri="{FF2B5EF4-FFF2-40B4-BE49-F238E27FC236}">
                <a16:creationId xmlns:a16="http://schemas.microsoft.com/office/drawing/2014/main" id="{BEF1D7BD-4B4B-2E91-216C-A4D1F3BC63A3}"/>
              </a:ext>
            </a:extLst>
          </p:cNvPr>
          <p:cNvSpPr>
            <a:spLocks noChangeShapeType="1"/>
          </p:cNvSpPr>
          <p:nvPr/>
        </p:nvSpPr>
        <p:spPr bwMode="auto">
          <a:xfrm>
            <a:off x="7164388" y="1773238"/>
            <a:ext cx="0" cy="172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3560" name="Text Box 12">
            <a:extLst>
              <a:ext uri="{FF2B5EF4-FFF2-40B4-BE49-F238E27FC236}">
                <a16:creationId xmlns:a16="http://schemas.microsoft.com/office/drawing/2014/main" id="{C30208E7-CBD3-75D0-8260-C68AD6A9EA97}"/>
              </a:ext>
            </a:extLst>
          </p:cNvPr>
          <p:cNvSpPr txBox="1">
            <a:spLocks noChangeArrowheads="1"/>
          </p:cNvSpPr>
          <p:nvPr/>
        </p:nvSpPr>
        <p:spPr bwMode="auto">
          <a:xfrm>
            <a:off x="5364163" y="1916113"/>
            <a:ext cx="18859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Wie viel Handys </a:t>
            </a:r>
          </a:p>
          <a:p>
            <a:pPr eaLnBrk="1" hangingPunct="1"/>
            <a:r>
              <a:rPr lang="de-AT" altLang="de-DE" sz="1800"/>
              <a:t>sind... (Gesamt-</a:t>
            </a:r>
          </a:p>
          <a:p>
            <a:pPr eaLnBrk="1" hangingPunct="1"/>
            <a:r>
              <a:rPr lang="de-AT" altLang="de-DE" sz="1800"/>
              <a:t>markt)</a:t>
            </a:r>
          </a:p>
        </p:txBody>
      </p:sp>
      <p:sp>
        <p:nvSpPr>
          <p:cNvPr id="23561" name="Text Box 13">
            <a:extLst>
              <a:ext uri="{FF2B5EF4-FFF2-40B4-BE49-F238E27FC236}">
                <a16:creationId xmlns:a16="http://schemas.microsoft.com/office/drawing/2014/main" id="{27EFF651-666D-3497-A665-3F3D2934E740}"/>
              </a:ext>
            </a:extLst>
          </p:cNvPr>
          <p:cNvSpPr txBox="1">
            <a:spLocks noChangeArrowheads="1"/>
          </p:cNvSpPr>
          <p:nvPr/>
        </p:nvSpPr>
        <p:spPr bwMode="auto">
          <a:xfrm>
            <a:off x="7667625" y="2060575"/>
            <a:ext cx="774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100%</a:t>
            </a:r>
          </a:p>
        </p:txBody>
      </p:sp>
      <p:sp>
        <p:nvSpPr>
          <p:cNvPr id="23562" name="Text Box 14">
            <a:extLst>
              <a:ext uri="{FF2B5EF4-FFF2-40B4-BE49-F238E27FC236}">
                <a16:creationId xmlns:a16="http://schemas.microsoft.com/office/drawing/2014/main" id="{86E5B202-A132-8465-2DD3-5C2AF830111C}"/>
              </a:ext>
            </a:extLst>
          </p:cNvPr>
          <p:cNvSpPr txBox="1">
            <a:spLocks noChangeArrowheads="1"/>
          </p:cNvSpPr>
          <p:nvPr/>
        </p:nvSpPr>
        <p:spPr bwMode="auto">
          <a:xfrm>
            <a:off x="5580063" y="2852738"/>
            <a:ext cx="1314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wenn 40% </a:t>
            </a:r>
          </a:p>
        </p:txBody>
      </p:sp>
      <p:sp>
        <p:nvSpPr>
          <p:cNvPr id="23563" name="Text Box 15">
            <a:extLst>
              <a:ext uri="{FF2B5EF4-FFF2-40B4-BE49-F238E27FC236}">
                <a16:creationId xmlns:a16="http://schemas.microsoft.com/office/drawing/2014/main" id="{E5991CFF-6BF1-A6C0-F6EB-2521CEAD0E52}"/>
              </a:ext>
            </a:extLst>
          </p:cNvPr>
          <p:cNvSpPr txBox="1">
            <a:spLocks noChangeArrowheads="1"/>
          </p:cNvSpPr>
          <p:nvPr/>
        </p:nvSpPr>
        <p:spPr bwMode="auto">
          <a:xfrm>
            <a:off x="7092950" y="2852738"/>
            <a:ext cx="1835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480 Mio Handys</a:t>
            </a:r>
          </a:p>
          <a:p>
            <a:pPr eaLnBrk="1" hangingPunct="1"/>
            <a:r>
              <a:rPr lang="de-AT" altLang="de-DE" sz="1800"/>
              <a:t>sind?</a:t>
            </a:r>
          </a:p>
        </p:txBody>
      </p:sp>
      <p:sp>
        <p:nvSpPr>
          <p:cNvPr id="23564" name="Rectangle 16">
            <a:extLst>
              <a:ext uri="{FF2B5EF4-FFF2-40B4-BE49-F238E27FC236}">
                <a16:creationId xmlns:a16="http://schemas.microsoft.com/office/drawing/2014/main" id="{0BFC6108-E2B2-83C8-F019-209EEF702745}"/>
              </a:ext>
            </a:extLst>
          </p:cNvPr>
          <p:cNvSpPr>
            <a:spLocks noChangeArrowheads="1"/>
          </p:cNvSpPr>
          <p:nvPr/>
        </p:nvSpPr>
        <p:spPr bwMode="auto">
          <a:xfrm>
            <a:off x="5076825" y="1484313"/>
            <a:ext cx="3887788" cy="4176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sz="1800"/>
          </a:p>
        </p:txBody>
      </p:sp>
      <p:sp>
        <p:nvSpPr>
          <p:cNvPr id="23565" name="Text Box 17">
            <a:extLst>
              <a:ext uri="{FF2B5EF4-FFF2-40B4-BE49-F238E27FC236}">
                <a16:creationId xmlns:a16="http://schemas.microsoft.com/office/drawing/2014/main" id="{AD40D7B6-29C2-2919-6A3A-84906459A657}"/>
              </a:ext>
            </a:extLst>
          </p:cNvPr>
          <p:cNvSpPr txBox="1">
            <a:spLocks noChangeArrowheads="1"/>
          </p:cNvSpPr>
          <p:nvPr/>
        </p:nvSpPr>
        <p:spPr bwMode="auto">
          <a:xfrm>
            <a:off x="5364163" y="4149725"/>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Drehung um 90°:</a:t>
            </a:r>
          </a:p>
        </p:txBody>
      </p:sp>
      <p:sp>
        <p:nvSpPr>
          <p:cNvPr id="23566" name="Line 18">
            <a:extLst>
              <a:ext uri="{FF2B5EF4-FFF2-40B4-BE49-F238E27FC236}">
                <a16:creationId xmlns:a16="http://schemas.microsoft.com/office/drawing/2014/main" id="{42B61E6E-CCEE-36DB-2E9B-ADEBBA7C4928}"/>
              </a:ext>
            </a:extLst>
          </p:cNvPr>
          <p:cNvSpPr>
            <a:spLocks noChangeShapeType="1"/>
          </p:cNvSpPr>
          <p:nvPr/>
        </p:nvSpPr>
        <p:spPr bwMode="auto">
          <a:xfrm>
            <a:off x="5508625" y="5084763"/>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3567" name="Text Box 19">
            <a:extLst>
              <a:ext uri="{FF2B5EF4-FFF2-40B4-BE49-F238E27FC236}">
                <a16:creationId xmlns:a16="http://schemas.microsoft.com/office/drawing/2014/main" id="{EEBA6EF7-98AD-0F0E-9224-DD428E76C9EB}"/>
              </a:ext>
            </a:extLst>
          </p:cNvPr>
          <p:cNvSpPr txBox="1">
            <a:spLocks noChangeArrowheads="1"/>
          </p:cNvSpPr>
          <p:nvPr/>
        </p:nvSpPr>
        <p:spPr bwMode="auto">
          <a:xfrm>
            <a:off x="5508625" y="4652963"/>
            <a:ext cx="160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100 * 480,000</a:t>
            </a:r>
          </a:p>
        </p:txBody>
      </p:sp>
      <p:sp>
        <p:nvSpPr>
          <p:cNvPr id="23568" name="Text Box 20">
            <a:extLst>
              <a:ext uri="{FF2B5EF4-FFF2-40B4-BE49-F238E27FC236}">
                <a16:creationId xmlns:a16="http://schemas.microsoft.com/office/drawing/2014/main" id="{34E245AB-D8ED-D954-99AD-CCFE0E060E89}"/>
              </a:ext>
            </a:extLst>
          </p:cNvPr>
          <p:cNvSpPr txBox="1">
            <a:spLocks noChangeArrowheads="1"/>
          </p:cNvSpPr>
          <p:nvPr/>
        </p:nvSpPr>
        <p:spPr bwMode="auto">
          <a:xfrm>
            <a:off x="6011863" y="5157788"/>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40</a:t>
            </a:r>
          </a:p>
        </p:txBody>
      </p:sp>
      <p:sp>
        <p:nvSpPr>
          <p:cNvPr id="23569" name="Text Box 21">
            <a:extLst>
              <a:ext uri="{FF2B5EF4-FFF2-40B4-BE49-F238E27FC236}">
                <a16:creationId xmlns:a16="http://schemas.microsoft.com/office/drawing/2014/main" id="{54B62803-FE94-CC48-0204-9BE69741E717}"/>
              </a:ext>
            </a:extLst>
          </p:cNvPr>
          <p:cNvSpPr txBox="1">
            <a:spLocks noChangeArrowheads="1"/>
          </p:cNvSpPr>
          <p:nvPr/>
        </p:nvSpPr>
        <p:spPr bwMode="auto">
          <a:xfrm>
            <a:off x="7380288" y="4868863"/>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a:t>
            </a:r>
          </a:p>
        </p:txBody>
      </p:sp>
      <p:sp>
        <p:nvSpPr>
          <p:cNvPr id="23570" name="Text Box 22">
            <a:extLst>
              <a:ext uri="{FF2B5EF4-FFF2-40B4-BE49-F238E27FC236}">
                <a16:creationId xmlns:a16="http://schemas.microsoft.com/office/drawing/2014/main" id="{D50CDA2A-FAB4-34F4-5F2A-BF1E7365A4A2}"/>
              </a:ext>
            </a:extLst>
          </p:cNvPr>
          <p:cNvSpPr txBox="1">
            <a:spLocks noChangeArrowheads="1"/>
          </p:cNvSpPr>
          <p:nvPr/>
        </p:nvSpPr>
        <p:spPr bwMode="auto">
          <a:xfrm>
            <a:off x="5343525" y="1576388"/>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Kettensatz:</a:t>
            </a:r>
          </a:p>
        </p:txBody>
      </p:sp>
      <p:sp>
        <p:nvSpPr>
          <p:cNvPr id="23572" name="Text Box 20">
            <a:extLst>
              <a:ext uri="{FF2B5EF4-FFF2-40B4-BE49-F238E27FC236}">
                <a16:creationId xmlns:a16="http://schemas.microsoft.com/office/drawing/2014/main" id="{37BF6E9F-3D90-ECAB-377C-597F02D444D0}"/>
              </a:ext>
            </a:extLst>
          </p:cNvPr>
          <p:cNvSpPr txBox="1">
            <a:spLocks noChangeArrowheads="1"/>
          </p:cNvSpPr>
          <p:nvPr/>
        </p:nvSpPr>
        <p:spPr bwMode="auto">
          <a:xfrm>
            <a:off x="7812088" y="4868863"/>
            <a:ext cx="12239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1.200 Mio</a:t>
            </a:r>
          </a:p>
          <a:p>
            <a:pPr eaLnBrk="1" hangingPunct="1"/>
            <a:r>
              <a:rPr lang="de-AT" altLang="de-DE" sz="1800" b="1"/>
              <a:t>(1,2 Mrd)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additive="base">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7">
                                            <p:txEl>
                                              <p:pRg st="2" end="2"/>
                                            </p:txEl>
                                          </p:spTgt>
                                        </p:tgtEl>
                                        <p:attrNameLst>
                                          <p:attrName>style.visibility</p:attrName>
                                        </p:attrNameLst>
                                      </p:cBhvr>
                                      <p:to>
                                        <p:strVal val="visible"/>
                                      </p:to>
                                    </p:set>
                                    <p:anim calcmode="lin" valueType="num">
                                      <p:cBhvr additive="base">
                                        <p:cTn id="13"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7">
                                            <p:txEl>
                                              <p:pRg st="4" end="4"/>
                                            </p:txEl>
                                          </p:spTgt>
                                        </p:tgtEl>
                                        <p:attrNameLst>
                                          <p:attrName>style.visibility</p:attrName>
                                        </p:attrNameLst>
                                      </p:cBhvr>
                                      <p:to>
                                        <p:strVal val="visible"/>
                                      </p:to>
                                    </p:set>
                                    <p:anim calcmode="lin" valueType="num">
                                      <p:cBhvr additive="base">
                                        <p:cTn id="19"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64"/>
                                        </p:tgtEl>
                                        <p:attrNameLst>
                                          <p:attrName>style.visibility</p:attrName>
                                        </p:attrNameLst>
                                      </p:cBhvr>
                                      <p:to>
                                        <p:strVal val="visible"/>
                                      </p:to>
                                    </p:set>
                                    <p:anim calcmode="lin" valueType="num">
                                      <p:cBhvr additive="base">
                                        <p:cTn id="25" dur="500" fill="hold"/>
                                        <p:tgtEl>
                                          <p:spTgt spid="23564"/>
                                        </p:tgtEl>
                                        <p:attrNameLst>
                                          <p:attrName>ppt_x</p:attrName>
                                        </p:attrNameLst>
                                      </p:cBhvr>
                                      <p:tavLst>
                                        <p:tav tm="0">
                                          <p:val>
                                            <p:strVal val="#ppt_x"/>
                                          </p:val>
                                        </p:tav>
                                        <p:tav tm="100000">
                                          <p:val>
                                            <p:strVal val="#ppt_x"/>
                                          </p:val>
                                        </p:tav>
                                      </p:tavLst>
                                    </p:anim>
                                    <p:anim calcmode="lin" valueType="num">
                                      <p:cBhvr additive="base">
                                        <p:cTn id="26" dur="500" fill="hold"/>
                                        <p:tgtEl>
                                          <p:spTgt spid="2356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9"/>
                                        </p:tgtEl>
                                        <p:attrNameLst>
                                          <p:attrName>style.visibility</p:attrName>
                                        </p:attrNameLst>
                                      </p:cBhvr>
                                      <p:to>
                                        <p:strVal val="visible"/>
                                      </p:to>
                                    </p:set>
                                    <p:anim calcmode="lin" valueType="num">
                                      <p:cBhvr additive="base">
                                        <p:cTn id="31" dur="500" fill="hold"/>
                                        <p:tgtEl>
                                          <p:spTgt spid="23559"/>
                                        </p:tgtEl>
                                        <p:attrNameLst>
                                          <p:attrName>ppt_x</p:attrName>
                                        </p:attrNameLst>
                                      </p:cBhvr>
                                      <p:tavLst>
                                        <p:tav tm="0">
                                          <p:val>
                                            <p:strVal val="#ppt_x"/>
                                          </p:val>
                                        </p:tav>
                                        <p:tav tm="100000">
                                          <p:val>
                                            <p:strVal val="#ppt_x"/>
                                          </p:val>
                                        </p:tav>
                                      </p:tavLst>
                                    </p:anim>
                                    <p:anim calcmode="lin" valueType="num">
                                      <p:cBhvr additive="base">
                                        <p:cTn id="32" dur="500" fill="hold"/>
                                        <p:tgtEl>
                                          <p:spTgt spid="2355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3560"/>
                                        </p:tgtEl>
                                        <p:attrNameLst>
                                          <p:attrName>style.visibility</p:attrName>
                                        </p:attrNameLst>
                                      </p:cBhvr>
                                      <p:to>
                                        <p:strVal val="visible"/>
                                      </p:to>
                                    </p:set>
                                    <p:anim calcmode="lin" valueType="num">
                                      <p:cBhvr additive="base">
                                        <p:cTn id="35" dur="500" fill="hold"/>
                                        <p:tgtEl>
                                          <p:spTgt spid="23560"/>
                                        </p:tgtEl>
                                        <p:attrNameLst>
                                          <p:attrName>ppt_x</p:attrName>
                                        </p:attrNameLst>
                                      </p:cBhvr>
                                      <p:tavLst>
                                        <p:tav tm="0">
                                          <p:val>
                                            <p:strVal val="#ppt_x"/>
                                          </p:val>
                                        </p:tav>
                                        <p:tav tm="100000">
                                          <p:val>
                                            <p:strVal val="#ppt_x"/>
                                          </p:val>
                                        </p:tav>
                                      </p:tavLst>
                                    </p:anim>
                                    <p:anim calcmode="lin" valueType="num">
                                      <p:cBhvr additive="base">
                                        <p:cTn id="36" dur="500" fill="hold"/>
                                        <p:tgtEl>
                                          <p:spTgt spid="235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561"/>
                                        </p:tgtEl>
                                        <p:attrNameLst>
                                          <p:attrName>style.visibility</p:attrName>
                                        </p:attrNameLst>
                                      </p:cBhvr>
                                      <p:to>
                                        <p:strVal val="visible"/>
                                      </p:to>
                                    </p:set>
                                    <p:anim calcmode="lin" valueType="num">
                                      <p:cBhvr additive="base">
                                        <p:cTn id="39" dur="500" fill="hold"/>
                                        <p:tgtEl>
                                          <p:spTgt spid="23561"/>
                                        </p:tgtEl>
                                        <p:attrNameLst>
                                          <p:attrName>ppt_x</p:attrName>
                                        </p:attrNameLst>
                                      </p:cBhvr>
                                      <p:tavLst>
                                        <p:tav tm="0">
                                          <p:val>
                                            <p:strVal val="#ppt_x"/>
                                          </p:val>
                                        </p:tav>
                                        <p:tav tm="100000">
                                          <p:val>
                                            <p:strVal val="#ppt_x"/>
                                          </p:val>
                                        </p:tav>
                                      </p:tavLst>
                                    </p:anim>
                                    <p:anim calcmode="lin" valueType="num">
                                      <p:cBhvr additive="base">
                                        <p:cTn id="40" dur="500" fill="hold"/>
                                        <p:tgtEl>
                                          <p:spTgt spid="2356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3562"/>
                                        </p:tgtEl>
                                        <p:attrNameLst>
                                          <p:attrName>style.visibility</p:attrName>
                                        </p:attrNameLst>
                                      </p:cBhvr>
                                      <p:to>
                                        <p:strVal val="visible"/>
                                      </p:to>
                                    </p:set>
                                    <p:anim calcmode="lin" valueType="num">
                                      <p:cBhvr additive="base">
                                        <p:cTn id="43" dur="500" fill="hold"/>
                                        <p:tgtEl>
                                          <p:spTgt spid="23562"/>
                                        </p:tgtEl>
                                        <p:attrNameLst>
                                          <p:attrName>ppt_x</p:attrName>
                                        </p:attrNameLst>
                                      </p:cBhvr>
                                      <p:tavLst>
                                        <p:tav tm="0">
                                          <p:val>
                                            <p:strVal val="#ppt_x"/>
                                          </p:val>
                                        </p:tav>
                                        <p:tav tm="100000">
                                          <p:val>
                                            <p:strVal val="#ppt_x"/>
                                          </p:val>
                                        </p:tav>
                                      </p:tavLst>
                                    </p:anim>
                                    <p:anim calcmode="lin" valueType="num">
                                      <p:cBhvr additive="base">
                                        <p:cTn id="44" dur="500" fill="hold"/>
                                        <p:tgtEl>
                                          <p:spTgt spid="2356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3563"/>
                                        </p:tgtEl>
                                        <p:attrNameLst>
                                          <p:attrName>style.visibility</p:attrName>
                                        </p:attrNameLst>
                                      </p:cBhvr>
                                      <p:to>
                                        <p:strVal val="visible"/>
                                      </p:to>
                                    </p:set>
                                    <p:anim calcmode="lin" valueType="num">
                                      <p:cBhvr additive="base">
                                        <p:cTn id="47" dur="500" fill="hold"/>
                                        <p:tgtEl>
                                          <p:spTgt spid="23563"/>
                                        </p:tgtEl>
                                        <p:attrNameLst>
                                          <p:attrName>ppt_x</p:attrName>
                                        </p:attrNameLst>
                                      </p:cBhvr>
                                      <p:tavLst>
                                        <p:tav tm="0">
                                          <p:val>
                                            <p:strVal val="#ppt_x"/>
                                          </p:val>
                                        </p:tav>
                                        <p:tav tm="100000">
                                          <p:val>
                                            <p:strVal val="#ppt_x"/>
                                          </p:val>
                                        </p:tav>
                                      </p:tavLst>
                                    </p:anim>
                                    <p:anim calcmode="lin" valueType="num">
                                      <p:cBhvr additive="base">
                                        <p:cTn id="48" dur="500" fill="hold"/>
                                        <p:tgtEl>
                                          <p:spTgt spid="2356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3570"/>
                                        </p:tgtEl>
                                        <p:attrNameLst>
                                          <p:attrName>style.visibility</p:attrName>
                                        </p:attrNameLst>
                                      </p:cBhvr>
                                      <p:to>
                                        <p:strVal val="visible"/>
                                      </p:to>
                                    </p:set>
                                    <p:anim calcmode="lin" valueType="num">
                                      <p:cBhvr additive="base">
                                        <p:cTn id="51" dur="500" fill="hold"/>
                                        <p:tgtEl>
                                          <p:spTgt spid="23570"/>
                                        </p:tgtEl>
                                        <p:attrNameLst>
                                          <p:attrName>ppt_x</p:attrName>
                                        </p:attrNameLst>
                                      </p:cBhvr>
                                      <p:tavLst>
                                        <p:tav tm="0">
                                          <p:val>
                                            <p:strVal val="#ppt_x"/>
                                          </p:val>
                                        </p:tav>
                                        <p:tav tm="100000">
                                          <p:val>
                                            <p:strVal val="#ppt_x"/>
                                          </p:val>
                                        </p:tav>
                                      </p:tavLst>
                                    </p:anim>
                                    <p:anim calcmode="lin" valueType="num">
                                      <p:cBhvr additive="base">
                                        <p:cTn id="52" dur="500" fill="hold"/>
                                        <p:tgtEl>
                                          <p:spTgt spid="23570"/>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23565"/>
                                        </p:tgtEl>
                                        <p:attrNameLst>
                                          <p:attrName>style.visibility</p:attrName>
                                        </p:attrNameLst>
                                      </p:cBhvr>
                                      <p:to>
                                        <p:strVal val="visible"/>
                                      </p:to>
                                    </p:set>
                                    <p:anim calcmode="lin" valueType="num">
                                      <p:cBhvr additive="base">
                                        <p:cTn id="57" dur="500" fill="hold"/>
                                        <p:tgtEl>
                                          <p:spTgt spid="23565"/>
                                        </p:tgtEl>
                                        <p:attrNameLst>
                                          <p:attrName>ppt_x</p:attrName>
                                        </p:attrNameLst>
                                      </p:cBhvr>
                                      <p:tavLst>
                                        <p:tav tm="0">
                                          <p:val>
                                            <p:strVal val="#ppt_x"/>
                                          </p:val>
                                        </p:tav>
                                        <p:tav tm="100000">
                                          <p:val>
                                            <p:strVal val="#ppt_x"/>
                                          </p:val>
                                        </p:tav>
                                      </p:tavLst>
                                    </p:anim>
                                    <p:anim calcmode="lin" valueType="num">
                                      <p:cBhvr additive="base">
                                        <p:cTn id="58" dur="500" fill="hold"/>
                                        <p:tgtEl>
                                          <p:spTgt spid="23565"/>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3566"/>
                                        </p:tgtEl>
                                        <p:attrNameLst>
                                          <p:attrName>style.visibility</p:attrName>
                                        </p:attrNameLst>
                                      </p:cBhvr>
                                      <p:to>
                                        <p:strVal val="visible"/>
                                      </p:to>
                                    </p:set>
                                    <p:anim calcmode="lin" valueType="num">
                                      <p:cBhvr additive="base">
                                        <p:cTn id="61" dur="500" fill="hold"/>
                                        <p:tgtEl>
                                          <p:spTgt spid="23566"/>
                                        </p:tgtEl>
                                        <p:attrNameLst>
                                          <p:attrName>ppt_x</p:attrName>
                                        </p:attrNameLst>
                                      </p:cBhvr>
                                      <p:tavLst>
                                        <p:tav tm="0">
                                          <p:val>
                                            <p:strVal val="#ppt_x"/>
                                          </p:val>
                                        </p:tav>
                                        <p:tav tm="100000">
                                          <p:val>
                                            <p:strVal val="#ppt_x"/>
                                          </p:val>
                                        </p:tav>
                                      </p:tavLst>
                                    </p:anim>
                                    <p:anim calcmode="lin" valueType="num">
                                      <p:cBhvr additive="base">
                                        <p:cTn id="62" dur="500" fill="hold"/>
                                        <p:tgtEl>
                                          <p:spTgt spid="23566"/>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3567"/>
                                        </p:tgtEl>
                                        <p:attrNameLst>
                                          <p:attrName>style.visibility</p:attrName>
                                        </p:attrNameLst>
                                      </p:cBhvr>
                                      <p:to>
                                        <p:strVal val="visible"/>
                                      </p:to>
                                    </p:set>
                                    <p:anim calcmode="lin" valueType="num">
                                      <p:cBhvr additive="base">
                                        <p:cTn id="65" dur="500" fill="hold"/>
                                        <p:tgtEl>
                                          <p:spTgt spid="23567"/>
                                        </p:tgtEl>
                                        <p:attrNameLst>
                                          <p:attrName>ppt_x</p:attrName>
                                        </p:attrNameLst>
                                      </p:cBhvr>
                                      <p:tavLst>
                                        <p:tav tm="0">
                                          <p:val>
                                            <p:strVal val="#ppt_x"/>
                                          </p:val>
                                        </p:tav>
                                        <p:tav tm="100000">
                                          <p:val>
                                            <p:strVal val="#ppt_x"/>
                                          </p:val>
                                        </p:tav>
                                      </p:tavLst>
                                    </p:anim>
                                    <p:anim calcmode="lin" valueType="num">
                                      <p:cBhvr additive="base">
                                        <p:cTn id="66" dur="500" fill="hold"/>
                                        <p:tgtEl>
                                          <p:spTgt spid="2356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3568"/>
                                        </p:tgtEl>
                                        <p:attrNameLst>
                                          <p:attrName>style.visibility</p:attrName>
                                        </p:attrNameLst>
                                      </p:cBhvr>
                                      <p:to>
                                        <p:strVal val="visible"/>
                                      </p:to>
                                    </p:set>
                                    <p:anim calcmode="lin" valueType="num">
                                      <p:cBhvr additive="base">
                                        <p:cTn id="69" dur="500" fill="hold"/>
                                        <p:tgtEl>
                                          <p:spTgt spid="23568"/>
                                        </p:tgtEl>
                                        <p:attrNameLst>
                                          <p:attrName>ppt_x</p:attrName>
                                        </p:attrNameLst>
                                      </p:cBhvr>
                                      <p:tavLst>
                                        <p:tav tm="0">
                                          <p:val>
                                            <p:strVal val="#ppt_x"/>
                                          </p:val>
                                        </p:tav>
                                        <p:tav tm="100000">
                                          <p:val>
                                            <p:strVal val="#ppt_x"/>
                                          </p:val>
                                        </p:tav>
                                      </p:tavLst>
                                    </p:anim>
                                    <p:anim calcmode="lin" valueType="num">
                                      <p:cBhvr additive="base">
                                        <p:cTn id="70" dur="500" fill="hold"/>
                                        <p:tgtEl>
                                          <p:spTgt spid="23568"/>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3569"/>
                                        </p:tgtEl>
                                        <p:attrNameLst>
                                          <p:attrName>style.visibility</p:attrName>
                                        </p:attrNameLst>
                                      </p:cBhvr>
                                      <p:to>
                                        <p:strVal val="visible"/>
                                      </p:to>
                                    </p:set>
                                    <p:anim calcmode="lin" valueType="num">
                                      <p:cBhvr additive="base">
                                        <p:cTn id="73" dur="500" fill="hold"/>
                                        <p:tgtEl>
                                          <p:spTgt spid="23569"/>
                                        </p:tgtEl>
                                        <p:attrNameLst>
                                          <p:attrName>ppt_x</p:attrName>
                                        </p:attrNameLst>
                                      </p:cBhvr>
                                      <p:tavLst>
                                        <p:tav tm="0">
                                          <p:val>
                                            <p:strVal val="#ppt_x"/>
                                          </p:val>
                                        </p:tav>
                                        <p:tav tm="100000">
                                          <p:val>
                                            <p:strVal val="#ppt_x"/>
                                          </p:val>
                                        </p:tav>
                                      </p:tavLst>
                                    </p:anim>
                                    <p:anim calcmode="lin" valueType="num">
                                      <p:cBhvr additive="base">
                                        <p:cTn id="74" dur="500" fill="hold"/>
                                        <p:tgtEl>
                                          <p:spTgt spid="23569"/>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23572"/>
                                        </p:tgtEl>
                                        <p:attrNameLst>
                                          <p:attrName>style.visibility</p:attrName>
                                        </p:attrNameLst>
                                      </p:cBhvr>
                                      <p:to>
                                        <p:strVal val="visible"/>
                                      </p:to>
                                    </p:set>
                                    <p:anim calcmode="lin" valueType="num">
                                      <p:cBhvr additive="base">
                                        <p:cTn id="79" dur="500" fill="hold"/>
                                        <p:tgtEl>
                                          <p:spTgt spid="23572"/>
                                        </p:tgtEl>
                                        <p:attrNameLst>
                                          <p:attrName>ppt_x</p:attrName>
                                        </p:attrNameLst>
                                      </p:cBhvr>
                                      <p:tavLst>
                                        <p:tav tm="0">
                                          <p:val>
                                            <p:strVal val="#ppt_x"/>
                                          </p:val>
                                        </p:tav>
                                        <p:tav tm="100000">
                                          <p:val>
                                            <p:strVal val="#ppt_x"/>
                                          </p:val>
                                        </p:tav>
                                      </p:tavLst>
                                    </p:anim>
                                    <p:anim calcmode="lin" valueType="num">
                                      <p:cBhvr additive="base">
                                        <p:cTn id="80" dur="500" fill="hold"/>
                                        <p:tgtEl>
                                          <p:spTgt spid="235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P spid="23560" grpId="0"/>
      <p:bldP spid="23561" grpId="0"/>
      <p:bldP spid="23562" grpId="0"/>
      <p:bldP spid="23563" grpId="0"/>
      <p:bldP spid="23564" grpId="0" animBg="1"/>
      <p:bldP spid="23565" grpId="0"/>
      <p:bldP spid="23567" grpId="0"/>
      <p:bldP spid="23568" grpId="0"/>
      <p:bldP spid="23569" grpId="0"/>
      <p:bldP spid="23570" grpId="0"/>
      <p:bldP spid="235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nummernplatzhalter 4">
            <a:extLst>
              <a:ext uri="{FF2B5EF4-FFF2-40B4-BE49-F238E27FC236}">
                <a16:creationId xmlns:a16="http://schemas.microsoft.com/office/drawing/2014/main" id="{01A9EF30-1D46-42FE-BC76-4CF2E1643C6D}"/>
              </a:ext>
            </a:extLst>
          </p:cNvPr>
          <p:cNvSpPr txBox="1">
            <a:spLocks noGrp="1"/>
          </p:cNvSpPr>
          <p:nvPr/>
        </p:nvSpPr>
        <p:spPr bwMode="auto">
          <a:xfrm>
            <a:off x="7812088" y="6381750"/>
            <a:ext cx="9096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3D887999-78E8-1C42-B252-3E8DCE9B413C}" type="slidenum">
              <a:rPr lang="de-AT" altLang="de-DE" sz="1400"/>
              <a:pPr algn="r" eaLnBrk="1" hangingPunct="1"/>
              <a:t>9</a:t>
            </a:fld>
            <a:endParaRPr lang="de-AT" altLang="de-DE" sz="1400"/>
          </a:p>
          <a:p>
            <a:pPr algn="r" eaLnBrk="1" hangingPunct="1"/>
            <a:endParaRPr lang="de-AT" altLang="de-DE" sz="1400"/>
          </a:p>
          <a:p>
            <a:pPr algn="r" eaLnBrk="1" hangingPunct="1"/>
            <a:endParaRPr lang="de-AT" altLang="de-DE" sz="1400"/>
          </a:p>
        </p:txBody>
      </p:sp>
      <p:sp>
        <p:nvSpPr>
          <p:cNvPr id="24578" name="Rectangle 2">
            <a:extLst>
              <a:ext uri="{FF2B5EF4-FFF2-40B4-BE49-F238E27FC236}">
                <a16:creationId xmlns:a16="http://schemas.microsoft.com/office/drawing/2014/main" id="{38BF931F-2DF2-CD67-2E5A-FFBFB8552F0E}"/>
              </a:ext>
            </a:extLst>
          </p:cNvPr>
          <p:cNvSpPr>
            <a:spLocks noGrp="1" noChangeArrowheads="1"/>
          </p:cNvSpPr>
          <p:nvPr>
            <p:ph type="title"/>
          </p:nvPr>
        </p:nvSpPr>
        <p:spPr/>
        <p:txBody>
          <a:bodyPr/>
          <a:lstStyle/>
          <a:p>
            <a:pPr eaLnBrk="1" hangingPunct="1"/>
            <a:r>
              <a:rPr lang="de-AT" altLang="de-DE" sz="3600">
                <a:ea typeface="ＭＳ Ｐゴシック" panose="020B0600070205080204" pitchFamily="34" charset="-128"/>
              </a:rPr>
              <a:t>Wickie und Kettensatz</a:t>
            </a:r>
          </a:p>
        </p:txBody>
      </p:sp>
      <p:sp>
        <p:nvSpPr>
          <p:cNvPr id="24579" name="Rectangle 10">
            <a:extLst>
              <a:ext uri="{FF2B5EF4-FFF2-40B4-BE49-F238E27FC236}">
                <a16:creationId xmlns:a16="http://schemas.microsoft.com/office/drawing/2014/main" id="{C1D2159B-27C1-4FA7-AE2F-1403019C57FA}"/>
              </a:ext>
            </a:extLst>
          </p:cNvPr>
          <p:cNvSpPr>
            <a:spLocks noGrp="1" noChangeArrowheads="1"/>
          </p:cNvSpPr>
          <p:nvPr>
            <p:ph type="body" idx="1"/>
          </p:nvPr>
        </p:nvSpPr>
        <p:spPr>
          <a:xfrm>
            <a:off x="179388" y="1484313"/>
            <a:ext cx="4691062" cy="4525962"/>
          </a:xfrm>
        </p:spPr>
        <p:txBody>
          <a:bodyPr/>
          <a:lstStyle/>
          <a:p>
            <a:pPr marL="533400" indent="-533400">
              <a:lnSpc>
                <a:spcPct val="90000"/>
              </a:lnSpc>
              <a:buFontTx/>
              <a:buAutoNum type="arabicPeriod"/>
            </a:pPr>
            <a:r>
              <a:rPr lang="de-AT" altLang="de-DE" sz="2400">
                <a:ea typeface="ＭＳ Ｐゴシック" panose="020B0600070205080204" pitchFamily="34" charset="-128"/>
              </a:rPr>
              <a:t>Beginne immer mit der unbekannten Größe</a:t>
            </a:r>
          </a:p>
          <a:p>
            <a:pPr marL="533400" indent="-533400">
              <a:lnSpc>
                <a:spcPct val="90000"/>
              </a:lnSpc>
              <a:buFontTx/>
              <a:buAutoNum type="arabicPeriod"/>
            </a:pPr>
            <a:endParaRPr lang="de-AT" altLang="de-DE" sz="2400">
              <a:ea typeface="ＭＳ Ｐゴシック" panose="020B0600070205080204" pitchFamily="34" charset="-128"/>
            </a:endParaRPr>
          </a:p>
          <a:p>
            <a:pPr marL="533400" indent="-533400">
              <a:lnSpc>
                <a:spcPct val="90000"/>
              </a:lnSpc>
              <a:buFontTx/>
              <a:buAutoNum type="arabicPeriod"/>
            </a:pPr>
            <a:r>
              <a:rPr lang="de-AT" altLang="de-DE" sz="2400">
                <a:ea typeface="ＭＳ Ｐゴシック" panose="020B0600070205080204" pitchFamily="34" charset="-128"/>
              </a:rPr>
              <a:t>folgder Satz beginnt mit der gleichen Größe mit der vorherige geendet hat...</a:t>
            </a:r>
          </a:p>
          <a:p>
            <a:pPr marL="533400" indent="-533400">
              <a:lnSpc>
                <a:spcPct val="90000"/>
              </a:lnSpc>
              <a:buFontTx/>
              <a:buAutoNum type="arabicPeriod"/>
            </a:pPr>
            <a:endParaRPr lang="de-AT" altLang="de-DE" sz="2400">
              <a:ea typeface="ＭＳ Ｐゴシック" panose="020B0600070205080204" pitchFamily="34" charset="-128"/>
            </a:endParaRPr>
          </a:p>
          <a:p>
            <a:pPr marL="533400" indent="-533400">
              <a:lnSpc>
                <a:spcPct val="90000"/>
              </a:lnSpc>
              <a:buFontTx/>
              <a:buAutoNum type="arabicPeriod"/>
            </a:pPr>
            <a:r>
              <a:rPr lang="de-AT" altLang="de-DE" sz="2400">
                <a:ea typeface="ＭＳ Ｐゴシック" panose="020B0600070205080204" pitchFamily="34" charset="-128"/>
              </a:rPr>
              <a:t>Kettensatz ist zu Ende wenn rechts unten die gleiche Bezeichnung wie links oben hat</a:t>
            </a:r>
          </a:p>
        </p:txBody>
      </p:sp>
      <p:sp>
        <p:nvSpPr>
          <p:cNvPr id="24580" name="Line 8">
            <a:extLst>
              <a:ext uri="{FF2B5EF4-FFF2-40B4-BE49-F238E27FC236}">
                <a16:creationId xmlns:a16="http://schemas.microsoft.com/office/drawing/2014/main" id="{8059DE76-43A0-C517-8C1B-B127D8846E22}"/>
              </a:ext>
            </a:extLst>
          </p:cNvPr>
          <p:cNvSpPr>
            <a:spLocks noChangeShapeType="1"/>
          </p:cNvSpPr>
          <p:nvPr/>
        </p:nvSpPr>
        <p:spPr bwMode="auto">
          <a:xfrm>
            <a:off x="1042988" y="1125538"/>
            <a:ext cx="7343775"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3" name="Line 11">
            <a:extLst>
              <a:ext uri="{FF2B5EF4-FFF2-40B4-BE49-F238E27FC236}">
                <a16:creationId xmlns:a16="http://schemas.microsoft.com/office/drawing/2014/main" id="{DBF8A36D-7AEE-393C-2BC9-7EBADB45773A}"/>
              </a:ext>
            </a:extLst>
          </p:cNvPr>
          <p:cNvSpPr>
            <a:spLocks noChangeShapeType="1"/>
          </p:cNvSpPr>
          <p:nvPr/>
        </p:nvSpPr>
        <p:spPr bwMode="auto">
          <a:xfrm>
            <a:off x="7380288" y="1773238"/>
            <a:ext cx="0" cy="172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84" name="Text Box 12">
            <a:extLst>
              <a:ext uri="{FF2B5EF4-FFF2-40B4-BE49-F238E27FC236}">
                <a16:creationId xmlns:a16="http://schemas.microsoft.com/office/drawing/2014/main" id="{35FC7B3C-48C8-C5A7-5340-5A34A5E9B834}"/>
              </a:ext>
            </a:extLst>
          </p:cNvPr>
          <p:cNvSpPr txBox="1">
            <a:spLocks noChangeArrowheads="1"/>
          </p:cNvSpPr>
          <p:nvPr/>
        </p:nvSpPr>
        <p:spPr bwMode="auto">
          <a:xfrm>
            <a:off x="5219700" y="20605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Wieviel Liter sind... </a:t>
            </a:r>
          </a:p>
        </p:txBody>
      </p:sp>
      <p:sp>
        <p:nvSpPr>
          <p:cNvPr id="24585" name="Text Box 13">
            <a:extLst>
              <a:ext uri="{FF2B5EF4-FFF2-40B4-BE49-F238E27FC236}">
                <a16:creationId xmlns:a16="http://schemas.microsoft.com/office/drawing/2014/main" id="{EA87DC7B-3456-78AD-0B59-D02D15DB54B5}"/>
              </a:ext>
            </a:extLst>
          </p:cNvPr>
          <p:cNvSpPr txBox="1">
            <a:spLocks noChangeArrowheads="1"/>
          </p:cNvSpPr>
          <p:nvPr/>
        </p:nvSpPr>
        <p:spPr bwMode="auto">
          <a:xfrm>
            <a:off x="7667625" y="2060575"/>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24%</a:t>
            </a:r>
          </a:p>
        </p:txBody>
      </p:sp>
      <p:sp>
        <p:nvSpPr>
          <p:cNvPr id="24586" name="Text Box 14">
            <a:extLst>
              <a:ext uri="{FF2B5EF4-FFF2-40B4-BE49-F238E27FC236}">
                <a16:creationId xmlns:a16="http://schemas.microsoft.com/office/drawing/2014/main" id="{EF97B789-FFB8-8065-A67F-088CAB7BC96B}"/>
              </a:ext>
            </a:extLst>
          </p:cNvPr>
          <p:cNvSpPr txBox="1">
            <a:spLocks noChangeArrowheads="1"/>
          </p:cNvSpPr>
          <p:nvPr/>
        </p:nvSpPr>
        <p:spPr bwMode="auto">
          <a:xfrm>
            <a:off x="5580063" y="28527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wenn 100% </a:t>
            </a:r>
          </a:p>
        </p:txBody>
      </p:sp>
      <p:sp>
        <p:nvSpPr>
          <p:cNvPr id="24587" name="Text Box 15">
            <a:extLst>
              <a:ext uri="{FF2B5EF4-FFF2-40B4-BE49-F238E27FC236}">
                <a16:creationId xmlns:a16="http://schemas.microsoft.com/office/drawing/2014/main" id="{7E58ACCF-3A14-9FB3-28C0-FD34DDED6766}"/>
              </a:ext>
            </a:extLst>
          </p:cNvPr>
          <p:cNvSpPr txBox="1">
            <a:spLocks noChangeArrowheads="1"/>
          </p:cNvSpPr>
          <p:nvPr/>
        </p:nvSpPr>
        <p:spPr bwMode="auto">
          <a:xfrm>
            <a:off x="7308850" y="2852738"/>
            <a:ext cx="168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600 Liter sind?</a:t>
            </a:r>
          </a:p>
        </p:txBody>
      </p:sp>
      <p:sp>
        <p:nvSpPr>
          <p:cNvPr id="24588" name="Rectangle 16">
            <a:extLst>
              <a:ext uri="{FF2B5EF4-FFF2-40B4-BE49-F238E27FC236}">
                <a16:creationId xmlns:a16="http://schemas.microsoft.com/office/drawing/2014/main" id="{7CE81533-E9DC-5B24-8339-EC18648826FC}"/>
              </a:ext>
            </a:extLst>
          </p:cNvPr>
          <p:cNvSpPr>
            <a:spLocks noChangeArrowheads="1"/>
          </p:cNvSpPr>
          <p:nvPr/>
        </p:nvSpPr>
        <p:spPr bwMode="auto">
          <a:xfrm>
            <a:off x="5219700" y="1484313"/>
            <a:ext cx="3744913" cy="4176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sz="1800"/>
          </a:p>
        </p:txBody>
      </p:sp>
      <p:sp>
        <p:nvSpPr>
          <p:cNvPr id="24589" name="Text Box 17">
            <a:extLst>
              <a:ext uri="{FF2B5EF4-FFF2-40B4-BE49-F238E27FC236}">
                <a16:creationId xmlns:a16="http://schemas.microsoft.com/office/drawing/2014/main" id="{2D452AAD-43E6-77C6-BFF6-8E6A30B016D3}"/>
              </a:ext>
            </a:extLst>
          </p:cNvPr>
          <p:cNvSpPr txBox="1">
            <a:spLocks noChangeArrowheads="1"/>
          </p:cNvSpPr>
          <p:nvPr/>
        </p:nvSpPr>
        <p:spPr bwMode="auto">
          <a:xfrm>
            <a:off x="5364163" y="4149725"/>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Drehung um 90°:</a:t>
            </a:r>
          </a:p>
        </p:txBody>
      </p:sp>
      <p:sp>
        <p:nvSpPr>
          <p:cNvPr id="24590" name="Line 18">
            <a:extLst>
              <a:ext uri="{FF2B5EF4-FFF2-40B4-BE49-F238E27FC236}">
                <a16:creationId xmlns:a16="http://schemas.microsoft.com/office/drawing/2014/main" id="{83E78DCA-C2C5-2676-25E1-F6FCD4D1A7DE}"/>
              </a:ext>
            </a:extLst>
          </p:cNvPr>
          <p:cNvSpPr>
            <a:spLocks noChangeShapeType="1"/>
          </p:cNvSpPr>
          <p:nvPr/>
        </p:nvSpPr>
        <p:spPr bwMode="auto">
          <a:xfrm>
            <a:off x="6156325" y="5084763"/>
            <a:ext cx="2232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4591" name="Text Box 19">
            <a:extLst>
              <a:ext uri="{FF2B5EF4-FFF2-40B4-BE49-F238E27FC236}">
                <a16:creationId xmlns:a16="http://schemas.microsoft.com/office/drawing/2014/main" id="{D85365B6-19B5-D383-84C4-7376C67FC5F9}"/>
              </a:ext>
            </a:extLst>
          </p:cNvPr>
          <p:cNvSpPr txBox="1">
            <a:spLocks noChangeArrowheads="1"/>
          </p:cNvSpPr>
          <p:nvPr/>
        </p:nvSpPr>
        <p:spPr bwMode="auto">
          <a:xfrm>
            <a:off x="6732588" y="4581525"/>
            <a:ext cx="103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24 * 600</a:t>
            </a:r>
          </a:p>
        </p:txBody>
      </p:sp>
      <p:sp>
        <p:nvSpPr>
          <p:cNvPr id="24592" name="Text Box 20">
            <a:extLst>
              <a:ext uri="{FF2B5EF4-FFF2-40B4-BE49-F238E27FC236}">
                <a16:creationId xmlns:a16="http://schemas.microsoft.com/office/drawing/2014/main" id="{0DC19884-DB42-F485-6C89-18A8D9DC869C}"/>
              </a:ext>
            </a:extLst>
          </p:cNvPr>
          <p:cNvSpPr txBox="1">
            <a:spLocks noChangeArrowheads="1"/>
          </p:cNvSpPr>
          <p:nvPr/>
        </p:nvSpPr>
        <p:spPr bwMode="auto">
          <a:xfrm>
            <a:off x="6948488" y="5157788"/>
            <a:ext cx="565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100</a:t>
            </a:r>
          </a:p>
        </p:txBody>
      </p:sp>
      <p:sp>
        <p:nvSpPr>
          <p:cNvPr id="24593" name="Text Box 21">
            <a:extLst>
              <a:ext uri="{FF2B5EF4-FFF2-40B4-BE49-F238E27FC236}">
                <a16:creationId xmlns:a16="http://schemas.microsoft.com/office/drawing/2014/main" id="{8CF27134-FF50-8430-1579-E816247A5239}"/>
              </a:ext>
            </a:extLst>
          </p:cNvPr>
          <p:cNvSpPr txBox="1">
            <a:spLocks noChangeArrowheads="1"/>
          </p:cNvSpPr>
          <p:nvPr/>
        </p:nvSpPr>
        <p:spPr bwMode="auto">
          <a:xfrm>
            <a:off x="8532813" y="494188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a:t>=</a:t>
            </a:r>
          </a:p>
        </p:txBody>
      </p:sp>
      <p:sp>
        <p:nvSpPr>
          <p:cNvPr id="24594" name="Text Box 22">
            <a:extLst>
              <a:ext uri="{FF2B5EF4-FFF2-40B4-BE49-F238E27FC236}">
                <a16:creationId xmlns:a16="http://schemas.microsoft.com/office/drawing/2014/main" id="{EB446DA8-6B8E-F2B8-056B-24536C118641}"/>
              </a:ext>
            </a:extLst>
          </p:cNvPr>
          <p:cNvSpPr txBox="1">
            <a:spLocks noChangeArrowheads="1"/>
          </p:cNvSpPr>
          <p:nvPr/>
        </p:nvSpPr>
        <p:spPr bwMode="auto">
          <a:xfrm>
            <a:off x="5343525" y="1576388"/>
            <a:ext cx="1416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de-AT" altLang="de-DE" sz="1800" b="1"/>
              <a:t>Kettensatz:</a:t>
            </a:r>
          </a:p>
        </p:txBody>
      </p:sp>
      <p:pic>
        <p:nvPicPr>
          <p:cNvPr id="2" name="Picture 2">
            <a:extLst>
              <a:ext uri="{FF2B5EF4-FFF2-40B4-BE49-F238E27FC236}">
                <a16:creationId xmlns:a16="http://schemas.microsoft.com/office/drawing/2014/main" id="{595660AC-9F30-F6DE-E258-81083F7F3A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76993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83"/>
                                        </p:tgtEl>
                                        <p:attrNameLst>
                                          <p:attrName>style.visibility</p:attrName>
                                        </p:attrNameLst>
                                      </p:cBhvr>
                                      <p:to>
                                        <p:strVal val="visible"/>
                                      </p:to>
                                    </p:set>
                                    <p:anim calcmode="lin" valueType="num">
                                      <p:cBhvr additive="base">
                                        <p:cTn id="7" dur="500" fill="hold"/>
                                        <p:tgtEl>
                                          <p:spTgt spid="24583"/>
                                        </p:tgtEl>
                                        <p:attrNameLst>
                                          <p:attrName>ppt_x</p:attrName>
                                        </p:attrNameLst>
                                      </p:cBhvr>
                                      <p:tavLst>
                                        <p:tav tm="0">
                                          <p:val>
                                            <p:strVal val="#ppt_x"/>
                                          </p:val>
                                        </p:tav>
                                        <p:tav tm="100000">
                                          <p:val>
                                            <p:strVal val="#ppt_x"/>
                                          </p:val>
                                        </p:tav>
                                      </p:tavLst>
                                    </p:anim>
                                    <p:anim calcmode="lin" valueType="num">
                                      <p:cBhvr additive="base">
                                        <p:cTn id="8" dur="500" fill="hold"/>
                                        <p:tgtEl>
                                          <p:spTgt spid="2458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84"/>
                                        </p:tgtEl>
                                        <p:attrNameLst>
                                          <p:attrName>style.visibility</p:attrName>
                                        </p:attrNameLst>
                                      </p:cBhvr>
                                      <p:to>
                                        <p:strVal val="visible"/>
                                      </p:to>
                                    </p:set>
                                    <p:anim calcmode="lin" valueType="num">
                                      <p:cBhvr additive="base">
                                        <p:cTn id="11" dur="500" fill="hold"/>
                                        <p:tgtEl>
                                          <p:spTgt spid="24584"/>
                                        </p:tgtEl>
                                        <p:attrNameLst>
                                          <p:attrName>ppt_x</p:attrName>
                                        </p:attrNameLst>
                                      </p:cBhvr>
                                      <p:tavLst>
                                        <p:tav tm="0">
                                          <p:val>
                                            <p:strVal val="#ppt_x"/>
                                          </p:val>
                                        </p:tav>
                                        <p:tav tm="100000">
                                          <p:val>
                                            <p:strVal val="#ppt_x"/>
                                          </p:val>
                                        </p:tav>
                                      </p:tavLst>
                                    </p:anim>
                                    <p:anim calcmode="lin" valueType="num">
                                      <p:cBhvr additive="base">
                                        <p:cTn id="12" dur="500" fill="hold"/>
                                        <p:tgtEl>
                                          <p:spTgt spid="2458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585"/>
                                        </p:tgtEl>
                                        <p:attrNameLst>
                                          <p:attrName>style.visibility</p:attrName>
                                        </p:attrNameLst>
                                      </p:cBhvr>
                                      <p:to>
                                        <p:strVal val="visible"/>
                                      </p:to>
                                    </p:set>
                                    <p:anim calcmode="lin" valueType="num">
                                      <p:cBhvr additive="base">
                                        <p:cTn id="15" dur="500" fill="hold"/>
                                        <p:tgtEl>
                                          <p:spTgt spid="24585"/>
                                        </p:tgtEl>
                                        <p:attrNameLst>
                                          <p:attrName>ppt_x</p:attrName>
                                        </p:attrNameLst>
                                      </p:cBhvr>
                                      <p:tavLst>
                                        <p:tav tm="0">
                                          <p:val>
                                            <p:strVal val="#ppt_x"/>
                                          </p:val>
                                        </p:tav>
                                        <p:tav tm="100000">
                                          <p:val>
                                            <p:strVal val="#ppt_x"/>
                                          </p:val>
                                        </p:tav>
                                      </p:tavLst>
                                    </p:anim>
                                    <p:anim calcmode="lin" valueType="num">
                                      <p:cBhvr additive="base">
                                        <p:cTn id="16" dur="500" fill="hold"/>
                                        <p:tgtEl>
                                          <p:spTgt spid="2458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586"/>
                                        </p:tgtEl>
                                        <p:attrNameLst>
                                          <p:attrName>style.visibility</p:attrName>
                                        </p:attrNameLst>
                                      </p:cBhvr>
                                      <p:to>
                                        <p:strVal val="visible"/>
                                      </p:to>
                                    </p:set>
                                    <p:anim calcmode="lin" valueType="num">
                                      <p:cBhvr additive="base">
                                        <p:cTn id="19" dur="500" fill="hold"/>
                                        <p:tgtEl>
                                          <p:spTgt spid="24586"/>
                                        </p:tgtEl>
                                        <p:attrNameLst>
                                          <p:attrName>ppt_x</p:attrName>
                                        </p:attrNameLst>
                                      </p:cBhvr>
                                      <p:tavLst>
                                        <p:tav tm="0">
                                          <p:val>
                                            <p:strVal val="#ppt_x"/>
                                          </p:val>
                                        </p:tav>
                                        <p:tav tm="100000">
                                          <p:val>
                                            <p:strVal val="#ppt_x"/>
                                          </p:val>
                                        </p:tav>
                                      </p:tavLst>
                                    </p:anim>
                                    <p:anim calcmode="lin" valueType="num">
                                      <p:cBhvr additive="base">
                                        <p:cTn id="20" dur="500" fill="hold"/>
                                        <p:tgtEl>
                                          <p:spTgt spid="2458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4587"/>
                                        </p:tgtEl>
                                        <p:attrNameLst>
                                          <p:attrName>style.visibility</p:attrName>
                                        </p:attrNameLst>
                                      </p:cBhvr>
                                      <p:to>
                                        <p:strVal val="visible"/>
                                      </p:to>
                                    </p:set>
                                    <p:anim calcmode="lin" valueType="num">
                                      <p:cBhvr additive="base">
                                        <p:cTn id="23" dur="500" fill="hold"/>
                                        <p:tgtEl>
                                          <p:spTgt spid="24587"/>
                                        </p:tgtEl>
                                        <p:attrNameLst>
                                          <p:attrName>ppt_x</p:attrName>
                                        </p:attrNameLst>
                                      </p:cBhvr>
                                      <p:tavLst>
                                        <p:tav tm="0">
                                          <p:val>
                                            <p:strVal val="#ppt_x"/>
                                          </p:val>
                                        </p:tav>
                                        <p:tav tm="100000">
                                          <p:val>
                                            <p:strVal val="#ppt_x"/>
                                          </p:val>
                                        </p:tav>
                                      </p:tavLst>
                                    </p:anim>
                                    <p:anim calcmode="lin" valueType="num">
                                      <p:cBhvr additive="base">
                                        <p:cTn id="24" dur="500" fill="hold"/>
                                        <p:tgtEl>
                                          <p:spTgt spid="2458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4588"/>
                                        </p:tgtEl>
                                        <p:attrNameLst>
                                          <p:attrName>style.visibility</p:attrName>
                                        </p:attrNameLst>
                                      </p:cBhvr>
                                      <p:to>
                                        <p:strVal val="visible"/>
                                      </p:to>
                                    </p:set>
                                    <p:anim calcmode="lin" valueType="num">
                                      <p:cBhvr additive="base">
                                        <p:cTn id="27" dur="500" fill="hold"/>
                                        <p:tgtEl>
                                          <p:spTgt spid="24588"/>
                                        </p:tgtEl>
                                        <p:attrNameLst>
                                          <p:attrName>ppt_x</p:attrName>
                                        </p:attrNameLst>
                                      </p:cBhvr>
                                      <p:tavLst>
                                        <p:tav tm="0">
                                          <p:val>
                                            <p:strVal val="#ppt_x"/>
                                          </p:val>
                                        </p:tav>
                                        <p:tav tm="100000">
                                          <p:val>
                                            <p:strVal val="#ppt_x"/>
                                          </p:val>
                                        </p:tav>
                                      </p:tavLst>
                                    </p:anim>
                                    <p:anim calcmode="lin" valueType="num">
                                      <p:cBhvr additive="base">
                                        <p:cTn id="28" dur="500" fill="hold"/>
                                        <p:tgtEl>
                                          <p:spTgt spid="2458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589"/>
                                        </p:tgtEl>
                                        <p:attrNameLst>
                                          <p:attrName>style.visibility</p:attrName>
                                        </p:attrNameLst>
                                      </p:cBhvr>
                                      <p:to>
                                        <p:strVal val="visible"/>
                                      </p:to>
                                    </p:set>
                                    <p:anim calcmode="lin" valueType="num">
                                      <p:cBhvr additive="base">
                                        <p:cTn id="31" dur="500" fill="hold"/>
                                        <p:tgtEl>
                                          <p:spTgt spid="24589"/>
                                        </p:tgtEl>
                                        <p:attrNameLst>
                                          <p:attrName>ppt_x</p:attrName>
                                        </p:attrNameLst>
                                      </p:cBhvr>
                                      <p:tavLst>
                                        <p:tav tm="0">
                                          <p:val>
                                            <p:strVal val="#ppt_x"/>
                                          </p:val>
                                        </p:tav>
                                        <p:tav tm="100000">
                                          <p:val>
                                            <p:strVal val="#ppt_x"/>
                                          </p:val>
                                        </p:tav>
                                      </p:tavLst>
                                    </p:anim>
                                    <p:anim calcmode="lin" valueType="num">
                                      <p:cBhvr additive="base">
                                        <p:cTn id="32" dur="500" fill="hold"/>
                                        <p:tgtEl>
                                          <p:spTgt spid="2458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590"/>
                                        </p:tgtEl>
                                        <p:attrNameLst>
                                          <p:attrName>style.visibility</p:attrName>
                                        </p:attrNameLst>
                                      </p:cBhvr>
                                      <p:to>
                                        <p:strVal val="visible"/>
                                      </p:to>
                                    </p:set>
                                    <p:anim calcmode="lin" valueType="num">
                                      <p:cBhvr additive="base">
                                        <p:cTn id="35" dur="500" fill="hold"/>
                                        <p:tgtEl>
                                          <p:spTgt spid="24590"/>
                                        </p:tgtEl>
                                        <p:attrNameLst>
                                          <p:attrName>ppt_x</p:attrName>
                                        </p:attrNameLst>
                                      </p:cBhvr>
                                      <p:tavLst>
                                        <p:tav tm="0">
                                          <p:val>
                                            <p:strVal val="#ppt_x"/>
                                          </p:val>
                                        </p:tav>
                                        <p:tav tm="100000">
                                          <p:val>
                                            <p:strVal val="#ppt_x"/>
                                          </p:val>
                                        </p:tav>
                                      </p:tavLst>
                                    </p:anim>
                                    <p:anim calcmode="lin" valueType="num">
                                      <p:cBhvr additive="base">
                                        <p:cTn id="36" dur="500" fill="hold"/>
                                        <p:tgtEl>
                                          <p:spTgt spid="2459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4591"/>
                                        </p:tgtEl>
                                        <p:attrNameLst>
                                          <p:attrName>style.visibility</p:attrName>
                                        </p:attrNameLst>
                                      </p:cBhvr>
                                      <p:to>
                                        <p:strVal val="visible"/>
                                      </p:to>
                                    </p:set>
                                    <p:anim calcmode="lin" valueType="num">
                                      <p:cBhvr additive="base">
                                        <p:cTn id="39" dur="500" fill="hold"/>
                                        <p:tgtEl>
                                          <p:spTgt spid="24591"/>
                                        </p:tgtEl>
                                        <p:attrNameLst>
                                          <p:attrName>ppt_x</p:attrName>
                                        </p:attrNameLst>
                                      </p:cBhvr>
                                      <p:tavLst>
                                        <p:tav tm="0">
                                          <p:val>
                                            <p:strVal val="#ppt_x"/>
                                          </p:val>
                                        </p:tav>
                                        <p:tav tm="100000">
                                          <p:val>
                                            <p:strVal val="#ppt_x"/>
                                          </p:val>
                                        </p:tav>
                                      </p:tavLst>
                                    </p:anim>
                                    <p:anim calcmode="lin" valueType="num">
                                      <p:cBhvr additive="base">
                                        <p:cTn id="40" dur="500" fill="hold"/>
                                        <p:tgtEl>
                                          <p:spTgt spid="2459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4592"/>
                                        </p:tgtEl>
                                        <p:attrNameLst>
                                          <p:attrName>style.visibility</p:attrName>
                                        </p:attrNameLst>
                                      </p:cBhvr>
                                      <p:to>
                                        <p:strVal val="visible"/>
                                      </p:to>
                                    </p:set>
                                    <p:anim calcmode="lin" valueType="num">
                                      <p:cBhvr additive="base">
                                        <p:cTn id="43" dur="500" fill="hold"/>
                                        <p:tgtEl>
                                          <p:spTgt spid="24592"/>
                                        </p:tgtEl>
                                        <p:attrNameLst>
                                          <p:attrName>ppt_x</p:attrName>
                                        </p:attrNameLst>
                                      </p:cBhvr>
                                      <p:tavLst>
                                        <p:tav tm="0">
                                          <p:val>
                                            <p:strVal val="#ppt_x"/>
                                          </p:val>
                                        </p:tav>
                                        <p:tav tm="100000">
                                          <p:val>
                                            <p:strVal val="#ppt_x"/>
                                          </p:val>
                                        </p:tav>
                                      </p:tavLst>
                                    </p:anim>
                                    <p:anim calcmode="lin" valueType="num">
                                      <p:cBhvr additive="base">
                                        <p:cTn id="44" dur="500" fill="hold"/>
                                        <p:tgtEl>
                                          <p:spTgt spid="2459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4593"/>
                                        </p:tgtEl>
                                        <p:attrNameLst>
                                          <p:attrName>style.visibility</p:attrName>
                                        </p:attrNameLst>
                                      </p:cBhvr>
                                      <p:to>
                                        <p:strVal val="visible"/>
                                      </p:to>
                                    </p:set>
                                    <p:anim calcmode="lin" valueType="num">
                                      <p:cBhvr additive="base">
                                        <p:cTn id="47" dur="500" fill="hold"/>
                                        <p:tgtEl>
                                          <p:spTgt spid="24593"/>
                                        </p:tgtEl>
                                        <p:attrNameLst>
                                          <p:attrName>ppt_x</p:attrName>
                                        </p:attrNameLst>
                                      </p:cBhvr>
                                      <p:tavLst>
                                        <p:tav tm="0">
                                          <p:val>
                                            <p:strVal val="#ppt_x"/>
                                          </p:val>
                                        </p:tav>
                                        <p:tav tm="100000">
                                          <p:val>
                                            <p:strVal val="#ppt_x"/>
                                          </p:val>
                                        </p:tav>
                                      </p:tavLst>
                                    </p:anim>
                                    <p:anim calcmode="lin" valueType="num">
                                      <p:cBhvr additive="base">
                                        <p:cTn id="48" dur="500" fill="hold"/>
                                        <p:tgtEl>
                                          <p:spTgt spid="2459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4594"/>
                                        </p:tgtEl>
                                        <p:attrNameLst>
                                          <p:attrName>style.visibility</p:attrName>
                                        </p:attrNameLst>
                                      </p:cBhvr>
                                      <p:to>
                                        <p:strVal val="visible"/>
                                      </p:to>
                                    </p:set>
                                    <p:anim calcmode="lin" valueType="num">
                                      <p:cBhvr additive="base">
                                        <p:cTn id="51" dur="500" fill="hold"/>
                                        <p:tgtEl>
                                          <p:spTgt spid="24594"/>
                                        </p:tgtEl>
                                        <p:attrNameLst>
                                          <p:attrName>ppt_x</p:attrName>
                                        </p:attrNameLst>
                                      </p:cBhvr>
                                      <p:tavLst>
                                        <p:tav tm="0">
                                          <p:val>
                                            <p:strVal val="#ppt_x"/>
                                          </p:val>
                                        </p:tav>
                                        <p:tav tm="100000">
                                          <p:val>
                                            <p:strVal val="#ppt_x"/>
                                          </p:val>
                                        </p:tav>
                                      </p:tavLst>
                                    </p:anim>
                                    <p:anim calcmode="lin" valueType="num">
                                      <p:cBhvr additive="base">
                                        <p:cTn id="52" dur="500" fill="hold"/>
                                        <p:tgtEl>
                                          <p:spTgt spid="245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P spid="24585" grpId="0"/>
      <p:bldP spid="24586" grpId="0"/>
      <p:bldP spid="24587" grpId="0"/>
      <p:bldP spid="24588" grpId="0" animBg="1"/>
      <p:bldP spid="24589" grpId="0"/>
      <p:bldP spid="24591" grpId="0"/>
      <p:bldP spid="24592" grpId="0"/>
      <p:bldP spid="24593" grpId="0"/>
      <p:bldP spid="24594" grpId="0"/>
    </p:bld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495</Words>
  <Application>Microsoft Macintosh PowerPoint</Application>
  <PresentationFormat>Bildschirmpräsentation (4:3)</PresentationFormat>
  <Paragraphs>124</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ＭＳ Ｐゴシック</vt:lpstr>
      <vt:lpstr>Wingdings 3</vt:lpstr>
      <vt:lpstr>1_Custom Design</vt:lpstr>
      <vt:lpstr>Prozentrechnung mit Wickie</vt:lpstr>
      <vt:lpstr>Geschichte der Prozentrechnung</vt:lpstr>
      <vt:lpstr>Prozentrechnung mit Wickie</vt:lpstr>
      <vt:lpstr>Geschichte der Prozentrechnung</vt:lpstr>
      <vt:lpstr>Geschichte der Prozentrechnung</vt:lpstr>
      <vt:lpstr>Geschichte der Prozentrechnung</vt:lpstr>
      <vt:lpstr>Brauchen wir das heute auch noch</vt:lpstr>
      <vt:lpstr>Kettensatz</vt:lpstr>
      <vt:lpstr>Wickie und Kettensatz</vt:lpstr>
      <vt:lpstr>Prozentrechnung heute:</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Produkte in Österreich</dc:title>
  <dc:creator>AT23378</dc:creator>
  <cp:lastModifiedBy>HOLZHEU Werner</cp:lastModifiedBy>
  <cp:revision>57</cp:revision>
  <dcterms:created xsi:type="dcterms:W3CDTF">2009-08-10T09:15:21Z</dcterms:created>
  <dcterms:modified xsi:type="dcterms:W3CDTF">2023-10-04T16:44:43Z</dcterms:modified>
</cp:coreProperties>
</file>