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200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97745C-8F85-32C6-F4A0-DC1E1E0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65824-8140-304B-B9B5-CB0B0292F53F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7BE6B2-99DC-8ECA-71C6-F9FABE0C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55B78A-7E7D-2893-A884-111327E3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74BC3-B0FE-A947-B457-06C5A9FAE8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340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BAFB57-74A1-F17A-B4BE-BFD522B7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C8A70-FA87-8B4D-9B77-2EE9BFC734B2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A2DC3F-AF4B-B068-E7BD-04C0895D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5D93E6-9080-7575-43BF-8F2D41E2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F04DF-D69F-BD4C-9D64-88F2A4839E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826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41A19B-8B7C-2442-5F38-F955D2ED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0F280-6204-A54F-9D41-1FE0D26B2BAE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2DB8A8-B020-9224-775D-9F23CD9D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AF0AF2-86F5-0538-05B4-567C7FF4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E5C28-1215-F941-85FF-8902F0ACAB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62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A2697E-B4FC-90D7-85D1-FF89A1DE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56FAE-E5D7-F544-A86F-44CE22C81DD4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4CACAF-9AB5-D010-41C6-895BFCD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B892BE-93E4-EBFC-755D-350080ED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359A7-39A7-A540-8921-4AED8E681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97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B66390-3A6C-1824-3A5F-F429B902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A0E0A-53D4-8D46-925F-7BA7F5FC1350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BAFA3C-4CA4-D26F-5C5B-AF4744DC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71C786-34D5-453F-0953-8738F960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7074-269E-AD43-9DD2-D74335CC828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354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2CFA314-6C96-562E-B941-05AD4F6D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C350A-0A1D-AE49-86AA-BD2A8912815C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66792F0-0A8D-4D2A-16C2-ECBE2FB3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4D7C24C-3B23-D5B5-29A8-7A0DE067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87F6-5677-794E-917C-E13506420F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796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7543FEA-4B35-5C08-1543-B35DBD77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6B7F0-E4D1-E34D-85A9-A6C70EBB3A3A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8344AB6-F0C3-C047-662A-92382A6B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B25399D-F9C8-1316-548C-01274FE8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A89BF-0C3C-E940-8113-AD88103755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544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CCB23DF-3A74-E7A6-89DD-F20714AB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8110A-272D-3D4A-A27E-2F18CA1FEE85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EBD1315-DA9D-E56E-1D63-3527CDA6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A75DE93-EAB5-25F8-DC6B-5ECDBB9F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6084-815F-C04F-A772-A3583BF587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0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21CC488-2AFA-740A-2937-35787442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9DCFF-DCE8-4E49-805B-33586CA5985B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50F4972-389B-D423-C24A-2B7086B6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8347D15-9AB4-4EB7-35E2-D69C405C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A3733-6B09-BC48-B10A-BC46DE0750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973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50A0EE1-455B-B698-243E-0A890CAD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FA850-C803-AD42-B0DC-5E3328D5F228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112FA03-57E6-699E-6A9E-74FAD0A2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6171466-659E-990A-5D08-D1FE3079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3D2B9-FA21-4A49-BEF7-EF09EF7F41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36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C23C450-E34B-D855-DE28-DCF92D22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5E437-8C02-9745-B127-4ED2E05B639D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8DBC1A9-EBF0-5416-06F7-C1603D2D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04BF9E-105C-3205-DF71-BC3D44B9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5B05F-849E-D640-9D83-8F1257503D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661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25A33AD5-199A-6CD8-FB4F-4A6B1F3353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2F416097-1DD7-4684-19AF-89DB4F394C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7D9D51-5FB2-C1E7-3F51-F3658919A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7F2D12B-6DFF-E54D-BC20-881AC6E51A2A}" type="datetimeFigureOut">
              <a:rPr lang="de-DE" altLang="de-DE"/>
              <a:pPr/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BF683B-9630-44C1-C1AB-7EBDC25DE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EE2CB-6219-8AA7-2932-D74F97453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C646B8-B92F-7043-B345-617E03540A0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el 1">
            <a:extLst>
              <a:ext uri="{FF2B5EF4-FFF2-40B4-BE49-F238E27FC236}">
                <a16:creationId xmlns:a16="http://schemas.microsoft.com/office/drawing/2014/main" id="{8D06B773-B244-5CEB-0EDA-0C40702D4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/>
              <a:t>Lehrbeispiele Rückstellungen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120AC3-9EAD-F3FE-605C-4D8BC629B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dirty="0">
                <a:ea typeface="+mn-ea"/>
              </a:rPr>
              <a:t>4HLW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FAFDEAD-076C-1EB6-67FF-0FA89FDD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0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2CCD79-446A-2263-DFFF-0BA6218E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74"/>
            <a:ext cx="9144000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2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09D9EE6-AF03-D9BD-7686-E8167C7A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36"/>
            <a:ext cx="9144000" cy="65051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76858E5-A10E-79A2-E132-31020B07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53" y="4244274"/>
            <a:ext cx="3911466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800" dirty="0"/>
              <a:t>Bezahlung z.B. 11.5.:        33420 Kofler           ....../ 2 Bank                          ......</a:t>
            </a:r>
          </a:p>
        </p:txBody>
      </p:sp>
    </p:spTree>
    <p:extLst>
      <p:ext uri="{BB962C8B-B14F-4D97-AF65-F5344CB8AC3E}">
        <p14:creationId xmlns:p14="http://schemas.microsoft.com/office/powerpoint/2010/main" val="18853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A78E0CD-F984-5D92-BDB4-284164975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65"/>
            <a:ext cx="9144000" cy="65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Bild 3" descr="Bildschirmfoto 2019-03-05 um 13.05.37.png">
            <a:extLst>
              <a:ext uri="{FF2B5EF4-FFF2-40B4-BE49-F238E27FC236}">
                <a16:creationId xmlns:a16="http://schemas.microsoft.com/office/drawing/2014/main" id="{330AEBE9-58BB-502F-2160-440E2EBC4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55588"/>
            <a:ext cx="74199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 descr="Bildschirmfoto 2019-03-05 um 13.05.56.png">
            <a:extLst>
              <a:ext uri="{FF2B5EF4-FFF2-40B4-BE49-F238E27FC236}">
                <a16:creationId xmlns:a16="http://schemas.microsoft.com/office/drawing/2014/main" id="{F43C9AB9-5F09-F51B-B2A6-5483FE95A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384425"/>
            <a:ext cx="756602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7F86415-AF0A-773C-9CCA-7123DDEC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6370638"/>
            <a:ext cx="623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Bezahlung:        33420 Kofler           ....../ 2 Bank                          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Bild 1" descr="Bildschirmfoto 2019-03-05 um 13.06.41.png">
            <a:extLst>
              <a:ext uri="{FF2B5EF4-FFF2-40B4-BE49-F238E27FC236}">
                <a16:creationId xmlns:a16="http://schemas.microsoft.com/office/drawing/2014/main" id="{9F1B2A0C-24E4-C7DA-37AA-D0C313F29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0"/>
            <a:ext cx="73183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 descr="Bildschirmfoto 2019-03-05 um 13.06.48.png">
            <a:extLst>
              <a:ext uri="{FF2B5EF4-FFF2-40B4-BE49-F238E27FC236}">
                <a16:creationId xmlns:a16="http://schemas.microsoft.com/office/drawing/2014/main" id="{46424E6B-F2A6-1263-4E28-B272E337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81313"/>
            <a:ext cx="67437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Bild 1" descr="Bildschirmfoto 2019-03-05 um 13.07.53.png">
            <a:extLst>
              <a:ext uri="{FF2B5EF4-FFF2-40B4-BE49-F238E27FC236}">
                <a16:creationId xmlns:a16="http://schemas.microsoft.com/office/drawing/2014/main" id="{8A099CBC-81BA-3D66-211E-9906A29CC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3975"/>
            <a:ext cx="68278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 descr="Bildschirmfoto 2019-03-05 um 13.08.05.png">
            <a:extLst>
              <a:ext uri="{FF2B5EF4-FFF2-40B4-BE49-F238E27FC236}">
                <a16:creationId xmlns:a16="http://schemas.microsoft.com/office/drawing/2014/main" id="{732EFE27-4418-C170-8BDD-B6D72A6EF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006725"/>
            <a:ext cx="686911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Bild 1" descr="Bildschirmfoto 2019-03-05 um 13.08.20.png">
            <a:extLst>
              <a:ext uri="{FF2B5EF4-FFF2-40B4-BE49-F238E27FC236}">
                <a16:creationId xmlns:a16="http://schemas.microsoft.com/office/drawing/2014/main" id="{F5889848-DDB7-7D4C-EBEF-3174A23A4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69875"/>
            <a:ext cx="731361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Bild 2" descr="Bildschirmfoto 2019-03-05 um 13.08.29.png">
            <a:extLst>
              <a:ext uri="{FF2B5EF4-FFF2-40B4-BE49-F238E27FC236}">
                <a16:creationId xmlns:a16="http://schemas.microsoft.com/office/drawing/2014/main" id="{FA7687E6-6C88-3727-FD73-2A4815A4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941513"/>
            <a:ext cx="60817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 descr="Bildschirmfoto 2019-03-05 um 13.08.34.png">
            <a:extLst>
              <a:ext uri="{FF2B5EF4-FFF2-40B4-BE49-F238E27FC236}">
                <a16:creationId xmlns:a16="http://schemas.microsoft.com/office/drawing/2014/main" id="{874FE78C-6F5A-7943-0F82-CA208725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475"/>
            <a:ext cx="73279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Bildschirmpräsentation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Calibri</vt:lpstr>
      <vt:lpstr>ＭＳ Ｐゴシック</vt:lpstr>
      <vt:lpstr>Arial</vt:lpstr>
      <vt:lpstr>Office-Design</vt:lpstr>
      <vt:lpstr>Lehrbeispiele Rückstellungen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Lehrbeispiele Rückstellungen</dc:title>
  <dc:creator>werner holzheu</dc:creator>
  <cp:lastModifiedBy>HOLZHEU Werner</cp:lastModifiedBy>
  <cp:revision>6</cp:revision>
  <dcterms:created xsi:type="dcterms:W3CDTF">2019-03-05T12:09:26Z</dcterms:created>
  <dcterms:modified xsi:type="dcterms:W3CDTF">2023-04-16T15:08:32Z</dcterms:modified>
</cp:coreProperties>
</file>