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sldIdLst>
    <p:sldId id="256" r:id="rId2"/>
    <p:sldId id="288" r:id="rId3"/>
    <p:sldId id="285" r:id="rId4"/>
    <p:sldId id="286" r:id="rId5"/>
    <p:sldId id="287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/>
    <p:restoredTop sz="95958"/>
  </p:normalViewPr>
  <p:slideViewPr>
    <p:cSldViewPr snapToGrid="0" snapToObjects="1">
      <p:cViewPr varScale="1">
        <p:scale>
          <a:sx n="96" d="100"/>
          <a:sy n="96" d="100"/>
        </p:scale>
        <p:origin x="200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22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8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7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7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6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2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7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3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1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32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5" r:id="rId6"/>
    <p:sldLayoutId id="2147483720" r:id="rId7"/>
    <p:sldLayoutId id="2147483721" r:id="rId8"/>
    <p:sldLayoutId id="2147483722" r:id="rId9"/>
    <p:sldLayoutId id="2147483724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805771-66B0-40F1-8F53-672F557D07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87"/>
          <a:stretch/>
        </p:blipFill>
        <p:spPr>
          <a:xfrm>
            <a:off x="20" y="1017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32DC7D-4151-934B-BBAF-317B4BBFD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279942"/>
            <a:ext cx="4023360" cy="3204134"/>
          </a:xfrm>
        </p:spPr>
        <p:txBody>
          <a:bodyPr anchor="b">
            <a:normAutofit fontScale="90000"/>
          </a:bodyPr>
          <a:lstStyle/>
          <a:p>
            <a:r>
              <a:rPr lang="de-DE" sz="4800" dirty="0">
                <a:solidFill>
                  <a:schemeClr val="bg1"/>
                </a:solidFill>
              </a:rPr>
              <a:t>Wirtschaft spielend</a:t>
            </a:r>
            <a:br>
              <a:rPr lang="de-DE" sz="4800" dirty="0">
                <a:solidFill>
                  <a:schemeClr val="bg1"/>
                </a:solidFill>
              </a:rPr>
            </a:br>
            <a:r>
              <a:rPr lang="de-DE" sz="4800" dirty="0">
                <a:solidFill>
                  <a:schemeClr val="bg1"/>
                </a:solidFill>
              </a:rPr>
              <a:t>lernen</a:t>
            </a:r>
            <a:br>
              <a:rPr lang="de-DE" sz="4800" dirty="0">
                <a:solidFill>
                  <a:schemeClr val="bg1"/>
                </a:solidFill>
              </a:rPr>
            </a:br>
            <a:br>
              <a:rPr lang="de-DE" sz="4800" dirty="0">
                <a:solidFill>
                  <a:schemeClr val="bg1"/>
                </a:solidFill>
              </a:rPr>
            </a:br>
            <a:r>
              <a:rPr lang="de-DE" sz="4800" dirty="0">
                <a:solidFill>
                  <a:schemeClr val="bg1"/>
                </a:solidFill>
              </a:rPr>
              <a:t>DKT und die</a:t>
            </a:r>
            <a:br>
              <a:rPr lang="de-DE" sz="4800" dirty="0">
                <a:solidFill>
                  <a:schemeClr val="bg1"/>
                </a:solidFill>
              </a:rPr>
            </a:br>
            <a:r>
              <a:rPr lang="de-DE" sz="4800" dirty="0">
                <a:solidFill>
                  <a:schemeClr val="bg1"/>
                </a:solidFill>
              </a:rPr>
              <a:t>EAR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A72BE0-2C0F-9C45-B6DF-2F08458C2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Werner </a:t>
            </a:r>
            <a:r>
              <a:rPr lang="de-DE" sz="2000" dirty="0" err="1">
                <a:solidFill>
                  <a:schemeClr val="bg1"/>
                </a:solidFill>
              </a:rPr>
              <a:t>Holzheu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239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DA6741-C07D-FC4A-9512-0818BA9B8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28" y="548640"/>
            <a:ext cx="10168128" cy="1179576"/>
          </a:xfrm>
        </p:spPr>
        <p:txBody>
          <a:bodyPr>
            <a:normAutofit fontScale="90000"/>
          </a:bodyPr>
          <a:lstStyle/>
          <a:p>
            <a:r>
              <a:rPr lang="de-DE" dirty="0"/>
              <a:t>DKT Junior </a:t>
            </a:r>
            <a:br>
              <a:rPr lang="de-DE" dirty="0"/>
            </a:br>
            <a:r>
              <a:rPr lang="de-DE" dirty="0"/>
              <a:t>und die EAR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2C32B74-6F87-AEA5-B543-E3C831373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885" y="426720"/>
            <a:ext cx="8593543" cy="626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0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DA6741-C07D-FC4A-9512-0818BA9B8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90832"/>
            <a:ext cx="10168128" cy="1179576"/>
          </a:xfrm>
        </p:spPr>
        <p:txBody>
          <a:bodyPr/>
          <a:lstStyle/>
          <a:p>
            <a:r>
              <a:rPr lang="de-DE" dirty="0"/>
              <a:t>DKT Junior und die EAR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6EDFA5B-FDE5-6C1B-8B1F-998423BBC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0592"/>
            <a:ext cx="5687631" cy="353004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11E48CF-1764-952B-B9B7-2F614CD90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861" y="2322775"/>
            <a:ext cx="6146589" cy="328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60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8361BAA-2183-2105-5CF4-0653C1416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62650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F319119-0901-1362-F33E-00D21FB58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5962650" cy="689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5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DA6741-C07D-FC4A-9512-0818BA9B8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DKT Kassabuch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0A58350-30CD-0A88-CEB4-2DE2638EC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980" y="94644"/>
            <a:ext cx="4844480" cy="666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45863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LeftStep">
      <a:dk1>
        <a:srgbClr val="000000"/>
      </a:dk1>
      <a:lt1>
        <a:srgbClr val="FFFFFF"/>
      </a:lt1>
      <a:dk2>
        <a:srgbClr val="3E4124"/>
      </a:dk2>
      <a:lt2>
        <a:srgbClr val="F2EEEF"/>
      </a:lt2>
      <a:accent1>
        <a:srgbClr val="63AF9D"/>
      </a:accent1>
      <a:accent2>
        <a:srgbClr val="56B376"/>
      </a:accent2>
      <a:accent3>
        <a:srgbClr val="62B25C"/>
      </a:accent3>
      <a:accent4>
        <a:srgbClr val="80AE53"/>
      </a:accent4>
      <a:accent5>
        <a:srgbClr val="A0A662"/>
      </a:accent5>
      <a:accent6>
        <a:srgbClr val="BC9C58"/>
      </a:accent6>
      <a:hlink>
        <a:srgbClr val="B67887"/>
      </a:hlink>
      <a:folHlink>
        <a:srgbClr val="898989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Macintosh PowerPoint</Application>
  <PresentationFormat>Breitbild</PresentationFormat>
  <Paragraphs>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Neue Haas Grotesk Text Pro</vt:lpstr>
      <vt:lpstr>AccentBoxVTI</vt:lpstr>
      <vt:lpstr>Wirtschaft spielend lernen  DKT und die EAR</vt:lpstr>
      <vt:lpstr>DKT Junior  und die EAR</vt:lpstr>
      <vt:lpstr>DKT Junior und die EAR</vt:lpstr>
      <vt:lpstr>PowerPoint-Präsentation</vt:lpstr>
      <vt:lpstr>DKT Kassabuch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21st century skills Seminar  Socrative</dc:title>
  <dc:creator>Werner Holzheu</dc:creator>
  <cp:lastModifiedBy>HOLZHEU Werner</cp:lastModifiedBy>
  <cp:revision>10</cp:revision>
  <dcterms:created xsi:type="dcterms:W3CDTF">2020-10-05T15:50:16Z</dcterms:created>
  <dcterms:modified xsi:type="dcterms:W3CDTF">2023-02-18T07:41:45Z</dcterms:modified>
</cp:coreProperties>
</file>