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7"/>
  </p:handoutMasterIdLst>
  <p:sldIdLst>
    <p:sldId id="267" r:id="rId2"/>
    <p:sldId id="268" r:id="rId3"/>
    <p:sldId id="269" r:id="rId4"/>
    <p:sldId id="271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0"/>
    <p:restoredTop sz="95799" autoAdjust="0"/>
  </p:normalViewPr>
  <p:slideViewPr>
    <p:cSldViewPr snapToGrid="0" snapToObjects="1">
      <p:cViewPr varScale="1">
        <p:scale>
          <a:sx n="105" d="100"/>
          <a:sy n="105" d="100"/>
        </p:scale>
        <p:origin x="208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1190F-2B14-404E-A45A-1D95867AA407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C6D9D-1360-E146-AEBE-434941B38B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79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December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December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D84A9D0-F740-4D83-7B9D-CF548D14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4A997F1-B39A-72B0-2737-4C9654C0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0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9C0728-9DF4-0806-91AA-722C2AC1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14"/>
            <a:ext cx="9144000" cy="68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3869F3-02B0-1224-8711-F0113CB7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7531" cy="33709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520E35-7811-F5F5-AB1D-C4E7A43B4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31" y="-1"/>
            <a:ext cx="4356469" cy="34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E6B120-B46A-DC6D-8E7D-4EBF108B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" y="386358"/>
            <a:ext cx="2961921" cy="18252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153875-1A89-78DA-75E2-49AC3980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755" y="0"/>
            <a:ext cx="2969292" cy="26237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F6D0FC-F431-7452-E10D-02C635388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473" y="3156410"/>
            <a:ext cx="3112099" cy="30497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7BD393-0A1F-B30B-5F6A-2ABBECD43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" y="2503199"/>
            <a:ext cx="2718594" cy="39684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C8B6E9B-DB7C-3B12-5453-46778164F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292" y="2640734"/>
            <a:ext cx="2843713" cy="408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FE399B-00A4-C250-B88B-74AD357EF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47" y="0"/>
            <a:ext cx="3194953" cy="29504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2C6669-5B80-C7AA-FD04-24C738BD3F4E}"/>
              </a:ext>
            </a:extLst>
          </p:cNvPr>
          <p:cNvSpPr txBox="1"/>
          <p:nvPr/>
        </p:nvSpPr>
        <p:spPr>
          <a:xfrm>
            <a:off x="-1" y="0"/>
            <a:ext cx="2979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Concept </a:t>
            </a:r>
            <a:r>
              <a:rPr lang="de-DE" dirty="0" err="1"/>
              <a:t>Map</a:t>
            </a:r>
            <a:r>
              <a:rPr lang="de-DE" dirty="0"/>
              <a:t>: Belege</a:t>
            </a:r>
          </a:p>
        </p:txBody>
      </p:sp>
    </p:spTree>
    <p:extLst>
      <p:ext uri="{BB962C8B-B14F-4D97-AF65-F5344CB8AC3E}">
        <p14:creationId xmlns:p14="http://schemas.microsoft.com/office/powerpoint/2010/main" val="251157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A7ED4FB-2845-2B06-489B-2733141D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2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4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4</Words>
  <Application>Microsoft Macintosh PowerPoint</Application>
  <PresentationFormat>Bildschirmpräsentation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Klarheit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Finanzplan</dc:title>
  <dc:creator>werner holzheu</dc:creator>
  <cp:lastModifiedBy>HOLZHEU Werner</cp:lastModifiedBy>
  <cp:revision>56</cp:revision>
  <cp:lastPrinted>2017-09-07T07:38:40Z</cp:lastPrinted>
  <dcterms:created xsi:type="dcterms:W3CDTF">2014-09-21T21:30:01Z</dcterms:created>
  <dcterms:modified xsi:type="dcterms:W3CDTF">2022-12-11T20:15:05Z</dcterms:modified>
</cp:coreProperties>
</file>