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301"/>
  </p:normalViewPr>
  <p:slideViewPr>
    <p:cSldViewPr snapToGrid="0" snapToObjects="1">
      <p:cViewPr varScale="1">
        <p:scale>
          <a:sx n="96" d="100"/>
          <a:sy n="96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0CD09-3B01-5498-74ED-A793DDA35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017EF3-B219-6396-954D-924C5565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9ADBB0-0622-55C9-996C-A9B3653A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7CAD-C2D3-E04F-ABC7-7A8358EFB502}" type="datetimeFigureOut">
              <a:rPr lang="de-DE" smtClean="0"/>
              <a:t>31.10.22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01E678-9B09-26A8-82EC-0915A288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964F9C-4B04-6CA6-E223-0ADD4400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E361-F8A1-4C4C-B1A4-87C3F763F2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3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F3E93-9E7C-2827-1201-6196F3373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05AEE7-A004-1186-7BF5-9A45680B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83CACB-A34E-4D13-33D9-96C6CD70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7CAD-C2D3-E04F-ABC7-7A8358EFB502}" type="datetimeFigureOut">
              <a:rPr lang="de-DE" smtClean="0"/>
              <a:t>31.10.22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841A7F-FF8D-DA1E-8B84-E80309352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9C4B97-9781-BBA7-21D4-E90D6E55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E361-F8A1-4C4C-B1A4-87C3F763F2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17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DE00363-D9CC-95EF-96AE-665653F53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35157A-C91C-0C7C-1E26-3CDC46048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05A7EF-F910-292C-40EF-1D56B9D8C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7CAD-C2D3-E04F-ABC7-7A8358EFB502}" type="datetimeFigureOut">
              <a:rPr lang="de-DE" smtClean="0"/>
              <a:t>31.10.22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F4DDD2-E002-993B-1337-818073C8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36714B-8A6E-5FAF-DFF6-CC428E61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E361-F8A1-4C4C-B1A4-87C3F763F2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2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FA259-C984-8188-95A5-9A35B196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E2B2EE-7145-25AC-4F5A-A54A25E14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F5569F-ACDA-DD3B-6656-58E475AB4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7CAD-C2D3-E04F-ABC7-7A8358EFB502}" type="datetimeFigureOut">
              <a:rPr lang="de-DE" smtClean="0"/>
              <a:t>31.10.22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9B715C-22A8-989A-BF6D-69BE5D72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5668C3-88CA-26EE-C9E3-57D2966F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E361-F8A1-4C4C-B1A4-87C3F763F2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8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892C1-3E77-6241-430F-A3D151C72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360E04-B021-0065-2563-B5150F3BF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04DB20-0AEF-CE69-572C-36F3D4A7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7CAD-C2D3-E04F-ABC7-7A8358EFB502}" type="datetimeFigureOut">
              <a:rPr lang="de-DE" smtClean="0"/>
              <a:t>31.10.22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ED176B-2C05-C11D-373E-74762A79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3A3706-9E23-9D6B-D12C-91BC1A8B7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E361-F8A1-4C4C-B1A4-87C3F763F2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85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563D1-ADE2-8866-246F-B7539A5D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BF4D91-6475-ADB7-1CDC-108B503DA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BBA879B-A727-A0AB-34FA-1DE360682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EA1B8D-3A92-B6D7-4CCA-296A7BF3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7CAD-C2D3-E04F-ABC7-7A8358EFB502}" type="datetimeFigureOut">
              <a:rPr lang="de-DE" smtClean="0"/>
              <a:t>31.10.22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9DB18B-A771-2113-225B-3F9F1DF4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58B705-26CA-BFB5-CB22-3E153A3E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E361-F8A1-4C4C-B1A4-87C3F763F2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78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57FA6-861A-4B8A-842A-854B18D8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5FD5F5-C382-D3C6-94D0-20F53E3DB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56FF2A-1355-AF84-5534-8C513A472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BEA026-986E-C9B6-114D-15E94FD51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4BE2D9B-4A3E-10E7-4AB2-97F48DCA8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4CCB166-18A6-6E7D-F4BA-CBA700B8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7CAD-C2D3-E04F-ABC7-7A8358EFB502}" type="datetimeFigureOut">
              <a:rPr lang="de-DE" smtClean="0"/>
              <a:t>31.10.22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5A7B804-3225-2240-436D-44AFC3FE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A3B58FA-EEE1-9E46-8B4E-95A7B2E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E361-F8A1-4C4C-B1A4-87C3F763F2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74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9C902-5A87-7CA9-1601-6AA04CBA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8D8CEE-9D88-DF9C-C9BC-46CD2879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7CAD-C2D3-E04F-ABC7-7A8358EFB502}" type="datetimeFigureOut">
              <a:rPr lang="de-DE" smtClean="0"/>
              <a:t>31.10.22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A60383-6403-C067-0AB4-1185BB78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5E010E-F93C-D2FA-47C5-D35C9E39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E361-F8A1-4C4C-B1A4-87C3F763F2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69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3D854E2-4067-D7D0-D4A1-0FA5914B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7CAD-C2D3-E04F-ABC7-7A8358EFB502}" type="datetimeFigureOut">
              <a:rPr lang="de-DE" smtClean="0"/>
              <a:t>31.10.22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BF5158-CF0E-D83A-7E12-262C2FA4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2E3EF2-38D3-0C82-E50A-43BE7CA4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E361-F8A1-4C4C-B1A4-87C3F763F2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47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87DCC-2758-63C8-2F25-6ED3A246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402A23-9DFF-BC64-73D4-80BCB63E2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51A0DB-DA0A-F2C1-BD9F-B2B998594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C1E9C5-59ED-D3F2-AE85-490712713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7CAD-C2D3-E04F-ABC7-7A8358EFB502}" type="datetimeFigureOut">
              <a:rPr lang="de-DE" smtClean="0"/>
              <a:t>31.10.22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A7C47C-978D-8D47-45F2-62688503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649F9D-40DB-DC70-7DF2-D43AB4C7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E361-F8A1-4C4C-B1A4-87C3F763F2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8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98E3A-1600-FAAD-9C2E-E9FF1C3B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954C121-A4E4-5529-A01F-82416042D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23F334-BF9D-AF5C-2D58-02FE99BF0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31B4B2-0A34-0C8A-98F8-5A19A9B6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7CAD-C2D3-E04F-ABC7-7A8358EFB502}" type="datetimeFigureOut">
              <a:rPr lang="de-DE" smtClean="0"/>
              <a:t>31.10.22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420B3B-2CAE-666B-909D-BADBB0232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C467F0-2959-4C5B-AD9A-7BF5AC6E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E361-F8A1-4C4C-B1A4-87C3F763F2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6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410D751-0AFC-AA93-515A-EE69BC92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6D3A7C-52A0-A6D1-F4D5-26D746EB7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77C9A8-38E4-51F1-B253-C02D80371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07CAD-C2D3-E04F-ABC7-7A8358EFB502}" type="datetimeFigureOut">
              <a:rPr lang="de-DE" smtClean="0"/>
              <a:t>31.10.22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C69B58-02C5-2C1E-DDD0-5B4F9BC79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EE54EE-1F58-DF5B-E9DB-57C722BBC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2E361-F8A1-4C4C-B1A4-87C3F763F2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78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5D53B-0AE5-9B82-EC05-54A80FAC9F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Bewertungsregeln Jahresabschluss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21DC17-DCB8-6735-301F-2C2188F546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Einführung 4hlw</a:t>
            </a:r>
          </a:p>
        </p:txBody>
      </p:sp>
    </p:spTree>
    <p:extLst>
      <p:ext uri="{BB962C8B-B14F-4D97-AF65-F5344CB8AC3E}">
        <p14:creationId xmlns:p14="http://schemas.microsoft.com/office/powerpoint/2010/main" val="347210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4D1D35E-5AA6-3D78-F284-59AF6EF47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476" y="1351721"/>
            <a:ext cx="5125155" cy="465343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675DA04-EF7E-76B7-722E-CD7AD7475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90" y="1208300"/>
            <a:ext cx="6750286" cy="44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6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917A9FB-7B9A-BE3C-6EFC-65AC223B8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96" y="463550"/>
            <a:ext cx="5537200" cy="56769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9BAB1A1-D157-26B8-31AF-3E575DB22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906" y="153228"/>
            <a:ext cx="5397500" cy="54229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84DEC66-0DBE-3430-5DE7-F726C0AC2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150" y="5428620"/>
            <a:ext cx="5397500" cy="13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0BFC8E4-C8CF-9D2D-1848-64FDD17AF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94" y="1643270"/>
            <a:ext cx="4178240" cy="47765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E26DC44-944F-D6A4-E13B-27D3C2638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41" y="365458"/>
            <a:ext cx="4178241" cy="127781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8BBAD4C-53AA-E83B-3459-6C4D349EA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387" y="0"/>
            <a:ext cx="4060222" cy="51429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FE5E198-9AD0-8E41-87C2-79A45C463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388" y="5142947"/>
            <a:ext cx="4086222" cy="16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27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Macintosh PowerPoint</Application>
  <PresentationFormat>Breitbild</PresentationFormat>
  <Paragraphs>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Bewertungsregeln Jahresabschluss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Bewertung Jahresabschluss</dc:title>
  <dc:creator>HOLZHEU Werner</dc:creator>
  <cp:lastModifiedBy>HOLZHEU Werner</cp:lastModifiedBy>
  <cp:revision>3</cp:revision>
  <dcterms:created xsi:type="dcterms:W3CDTF">2022-10-31T17:52:09Z</dcterms:created>
  <dcterms:modified xsi:type="dcterms:W3CDTF">2022-10-31T18:12:17Z</dcterms:modified>
</cp:coreProperties>
</file>