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F6FD-946B-8A44-8157-32673EC72089}" type="datetimeFigureOut">
              <a:rPr lang="de-DE" smtClean="0"/>
              <a:t>17.10.22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DB87-83A0-F140-BDAB-5BCF22E23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548" y="6362"/>
            <a:ext cx="8229600" cy="990600"/>
          </a:xfrm>
        </p:spPr>
        <p:txBody>
          <a:bodyPr>
            <a:normAutofit/>
          </a:bodyPr>
          <a:lstStyle/>
          <a:p>
            <a:r>
              <a:rPr lang="de-DE" sz="2800" dirty="0"/>
              <a:t>Modell: Wirtschaftskreislauf (einfach und erweitert)</a:t>
            </a:r>
          </a:p>
        </p:txBody>
      </p:sp>
      <p:pic>
        <p:nvPicPr>
          <p:cNvPr id="3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06" y="4720717"/>
            <a:ext cx="2272533" cy="211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94" y="4720717"/>
            <a:ext cx="1997669" cy="211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21077" y="3958496"/>
            <a:ext cx="3827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Modell: Wirtschaftskreislauf</a:t>
            </a:r>
          </a:p>
          <a:p>
            <a:r>
              <a:rPr lang="de-DE" dirty="0"/>
              <a:t>Teilnehmer am Wirtschaftskreislauf:</a:t>
            </a:r>
          </a:p>
          <a:p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128" y="3973996"/>
            <a:ext cx="3447415" cy="71903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077" y="794713"/>
            <a:ext cx="86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Modell: vereinfachtes Abbild der Wirklichkeit, zur Erklärung und Veranschaulichung </a:t>
            </a:r>
          </a:p>
          <a:p>
            <a:r>
              <a:rPr lang="de-DE" dirty="0"/>
              <a:t>Vgl. Wanderkarte, Architekturmodell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FFEBC6-652C-52F8-A802-082D710E7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69" y="1493959"/>
            <a:ext cx="4103699" cy="23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31</Words>
  <Application>Microsoft Macintosh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Klarheit</vt:lpstr>
      <vt:lpstr>Modell: Wirtschaftskreislauf (einfach und erweitert)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VWL HLW 4</dc:title>
  <dc:creator>werner holzheu</dc:creator>
  <cp:lastModifiedBy>HOLZHEU Werner</cp:lastModifiedBy>
  <cp:revision>59</cp:revision>
  <dcterms:created xsi:type="dcterms:W3CDTF">2013-10-05T10:36:32Z</dcterms:created>
  <dcterms:modified xsi:type="dcterms:W3CDTF">2022-10-17T09:34:43Z</dcterms:modified>
</cp:coreProperties>
</file>