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/>
    <p:restoredTop sz="94635"/>
  </p:normalViewPr>
  <p:slideViewPr>
    <p:cSldViewPr snapToGrid="0" snapToObjects="1">
      <p:cViewPr>
        <p:scale>
          <a:sx n="133" d="100"/>
          <a:sy n="133" d="100"/>
        </p:scale>
        <p:origin x="840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6CE6B4A-8E48-2749-B084-801B58BB662C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49BEDFF-BA11-DD4E-BB74-EC712E8A6AD8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Jahresabschluss</a:t>
            </a:r>
            <a:br>
              <a:rPr lang="de-DE" dirty="0"/>
            </a:br>
            <a:r>
              <a:rPr lang="de-DE" dirty="0"/>
              <a:t>Bilanzierung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4 HLW</a:t>
            </a:r>
          </a:p>
          <a:p>
            <a:endParaRPr lang="de-DE" dirty="0"/>
          </a:p>
          <a:p>
            <a:r>
              <a:rPr lang="de-DE" dirty="0"/>
              <a:t>Teil 1 Anlagevermögen</a:t>
            </a:r>
          </a:p>
        </p:txBody>
      </p:sp>
    </p:spTree>
    <p:extLst>
      <p:ext uri="{BB962C8B-B14F-4D97-AF65-F5344CB8AC3E}">
        <p14:creationId xmlns:p14="http://schemas.microsoft.com/office/powerpoint/2010/main" val="70341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8443360-F879-CEED-1786-75A68C813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17"/>
            <a:ext cx="9144000" cy="64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0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B1B2E13-CA9E-799B-EB4B-3E784F32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30"/>
            <a:ext cx="9144000" cy="648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1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0B470F-C85D-F75E-9FC0-64C92DE45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59"/>
            <a:ext cx="9144000" cy="64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5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249E61A-0BD6-89B5-46AB-0CE91CA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471"/>
            <a:ext cx="9144000" cy="645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66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63BB73A-813A-C362-FF43-0693520B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016"/>
            <a:ext cx="9144000" cy="64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Bilanz und </a:t>
            </a:r>
            <a:r>
              <a:rPr lang="de-DE" dirty="0" err="1"/>
              <a:t>GuV</a:t>
            </a:r>
            <a:r>
              <a:rPr lang="de-DE" dirty="0"/>
              <a:t>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2" y="1324050"/>
            <a:ext cx="6026929" cy="2458747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36" y="3869355"/>
            <a:ext cx="2865639" cy="290682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21" y="1819404"/>
            <a:ext cx="989345" cy="83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74" y="4668253"/>
            <a:ext cx="1040225" cy="100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22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471"/>
            <a:ext cx="9144000" cy="61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3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88973"/>
          </a:xfrm>
          <a:prstGeom prst="rect">
            <a:avLst/>
          </a:prstGeom>
        </p:spPr>
      </p:pic>
      <p:sp>
        <p:nvSpPr>
          <p:cNvPr id="2" name="Pfeil nach unten 1"/>
          <p:cNvSpPr/>
          <p:nvPr/>
        </p:nvSpPr>
        <p:spPr>
          <a:xfrm>
            <a:off x="2583011" y="3809802"/>
            <a:ext cx="242603" cy="470874"/>
          </a:xfrm>
          <a:prstGeom prst="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 nach unten 3"/>
          <p:cNvSpPr/>
          <p:nvPr/>
        </p:nvSpPr>
        <p:spPr>
          <a:xfrm>
            <a:off x="2856712" y="4433076"/>
            <a:ext cx="242603" cy="470874"/>
          </a:xfrm>
          <a:prstGeom prst="down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unten 4"/>
          <p:cNvSpPr/>
          <p:nvPr/>
        </p:nvSpPr>
        <p:spPr>
          <a:xfrm flipV="1">
            <a:off x="4008066" y="4433076"/>
            <a:ext cx="242603" cy="470874"/>
          </a:xfrm>
          <a:prstGeom prst="down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63" y="2980757"/>
            <a:ext cx="771569" cy="52939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28619" y="2861351"/>
            <a:ext cx="1864974" cy="3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>
                <a:solidFill>
                  <a:schemeClr val="tx1"/>
                </a:solidFill>
              </a:rPr>
              <a:t>AV: Gemildertes Niederstwertprinzip</a:t>
            </a:r>
          </a:p>
          <a:p>
            <a:pPr algn="ctr"/>
            <a:r>
              <a:rPr lang="de-DE" sz="800" dirty="0">
                <a:solidFill>
                  <a:schemeClr val="tx1"/>
                </a:solidFill>
              </a:rPr>
              <a:t>Aufwertungen bis zum Anschaffungswert möglich</a:t>
            </a:r>
          </a:p>
        </p:txBody>
      </p:sp>
      <p:sp>
        <p:nvSpPr>
          <p:cNvPr id="8" name="Rechteck 7"/>
          <p:cNvSpPr/>
          <p:nvPr/>
        </p:nvSpPr>
        <p:spPr>
          <a:xfrm>
            <a:off x="128619" y="5151727"/>
            <a:ext cx="1864974" cy="3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>
                <a:solidFill>
                  <a:schemeClr val="tx1"/>
                </a:solidFill>
              </a:rPr>
              <a:t>UV: Strenges Niederstwertprinzip es muss der niedrigere Wert angesetzt werden. (z.B. Vorräte)</a:t>
            </a:r>
          </a:p>
        </p:txBody>
      </p:sp>
      <p:sp>
        <p:nvSpPr>
          <p:cNvPr id="9" name="Rechteck 8"/>
          <p:cNvSpPr/>
          <p:nvPr/>
        </p:nvSpPr>
        <p:spPr>
          <a:xfrm>
            <a:off x="3318182" y="5111227"/>
            <a:ext cx="1864974" cy="3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>
                <a:solidFill>
                  <a:schemeClr val="tx1"/>
                </a:solidFill>
              </a:rPr>
              <a:t>Strenges Höchstwertprinzip: Es muss der höhere Wert angesetzt werden (Rückstellungen)</a:t>
            </a:r>
          </a:p>
        </p:txBody>
      </p:sp>
      <p:sp>
        <p:nvSpPr>
          <p:cNvPr id="10" name="Rechteck 9"/>
          <p:cNvSpPr/>
          <p:nvPr/>
        </p:nvSpPr>
        <p:spPr>
          <a:xfrm>
            <a:off x="6899432" y="915651"/>
            <a:ext cx="1864974" cy="225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dirty="0">
                <a:solidFill>
                  <a:schemeClr val="tx1"/>
                </a:solidFill>
              </a:rPr>
              <a:t>Vorsichtsprinzip</a:t>
            </a:r>
          </a:p>
        </p:txBody>
      </p:sp>
      <p:sp>
        <p:nvSpPr>
          <p:cNvPr id="11" name="Rechteck 10"/>
          <p:cNvSpPr/>
          <p:nvPr/>
        </p:nvSpPr>
        <p:spPr>
          <a:xfrm>
            <a:off x="5486463" y="1687875"/>
            <a:ext cx="1700118" cy="1755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dirty="0">
                <a:solidFill>
                  <a:schemeClr val="tx1"/>
                </a:solidFill>
              </a:rPr>
              <a:t>Prinzip der Periodenreinheit</a:t>
            </a:r>
          </a:p>
        </p:txBody>
      </p:sp>
      <p:sp>
        <p:nvSpPr>
          <p:cNvPr id="12" name="Rechteck 11"/>
          <p:cNvSpPr/>
          <p:nvPr/>
        </p:nvSpPr>
        <p:spPr>
          <a:xfrm>
            <a:off x="1993593" y="1502075"/>
            <a:ext cx="1864974" cy="225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dirty="0">
                <a:solidFill>
                  <a:schemeClr val="tx1"/>
                </a:solidFill>
              </a:rPr>
              <a:t>Vorsichtsprinzip</a:t>
            </a:r>
          </a:p>
        </p:txBody>
      </p:sp>
    </p:spTree>
    <p:extLst>
      <p:ext uri="{BB962C8B-B14F-4D97-AF65-F5344CB8AC3E}">
        <p14:creationId xmlns:p14="http://schemas.microsoft.com/office/powerpoint/2010/main" val="30929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215E55-5D07-A62E-4E4B-01CBB7611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17"/>
            <a:ext cx="9144000" cy="64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4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682241E-0CF4-E0EF-2B8D-B076EA2D8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437"/>
            <a:ext cx="9144000" cy="64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49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5CB753-7C49-A436-4530-916C9CB6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06"/>
            <a:ext cx="9144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78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666CA2-A82C-056C-5C3B-F038C391B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114"/>
            <a:ext cx="9144000" cy="64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9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8767BA-9351-7263-1DFA-DB1CC159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40"/>
            <a:ext cx="9144000" cy="647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85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Klarhei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Klarheit.thmx</Template>
  <TotalTime>0</TotalTime>
  <Words>57</Words>
  <Application>Microsoft Macintosh PowerPoint</Application>
  <PresentationFormat>Bildschirmpräsentation (4:3)</PresentationFormat>
  <Paragraphs>12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6" baseType="lpstr">
      <vt:lpstr>Arial</vt:lpstr>
      <vt:lpstr>Klarheit</vt:lpstr>
      <vt:lpstr>Jahresabschluss Bilanzierung</vt:lpstr>
      <vt:lpstr>Bilanz und GuV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Kredit u. Bankomatkarten</dc:title>
  <dc:creator>werner holzheu</dc:creator>
  <cp:lastModifiedBy>HOLZHEU Werner</cp:lastModifiedBy>
  <cp:revision>30</cp:revision>
  <dcterms:created xsi:type="dcterms:W3CDTF">2013-10-04T07:53:18Z</dcterms:created>
  <dcterms:modified xsi:type="dcterms:W3CDTF">2022-10-12T20:34:07Z</dcterms:modified>
</cp:coreProperties>
</file>