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/>
    <p:restoredTop sz="94704"/>
  </p:normalViewPr>
  <p:slideViewPr>
    <p:cSldViewPr snapToGrid="0" snapToObjects="1">
      <p:cViewPr varScale="1">
        <p:scale>
          <a:sx n="120" d="100"/>
          <a:sy n="120" d="100"/>
        </p:scale>
        <p:origin x="16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September 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September 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September 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2D4AE-0A53-4F8A-9076-4011561A4790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508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September 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September 2,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September 2,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September 2,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September 2,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September 2,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September 2,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September 2,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September 2,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1. Jahrgang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Vorstellung </a:t>
            </a:r>
            <a:r>
              <a:rPr lang="de-DE" dirty="0"/>
              <a:t>W. Holzheu</a:t>
            </a:r>
          </a:p>
        </p:txBody>
      </p:sp>
    </p:spTree>
    <p:extLst>
      <p:ext uri="{BB962C8B-B14F-4D97-AF65-F5344CB8AC3E}">
        <p14:creationId xmlns:p14="http://schemas.microsoft.com/office/powerpoint/2010/main" val="290991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D4E2F5-C121-425B-9F78-54C3832D16BC}" type="slidenum">
              <a:rPr lang="de-AT" smtClean="0"/>
              <a:pPr/>
              <a:t>2</a:t>
            </a:fld>
            <a:endParaRPr lang="de-AT"/>
          </a:p>
          <a:p>
            <a:endParaRPr lang="de-AT"/>
          </a:p>
          <a:p>
            <a:endParaRPr lang="de-AT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6793" y="361583"/>
            <a:ext cx="7787207" cy="868362"/>
          </a:xfrm>
        </p:spPr>
        <p:txBody>
          <a:bodyPr/>
          <a:lstStyle/>
          <a:p>
            <a:pPr eaLnBrk="1" hangingPunct="1"/>
            <a:r>
              <a:rPr lang="de-AT" sz="3600" dirty="0"/>
              <a:t>Werner Holzheu </a:t>
            </a:r>
          </a:p>
        </p:txBody>
      </p:sp>
      <p:pic>
        <p:nvPicPr>
          <p:cNvPr id="18440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3928" y="1340768"/>
            <a:ext cx="365300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Text Box 14"/>
          <p:cNvSpPr txBox="1">
            <a:spLocks noChangeArrowheads="1"/>
          </p:cNvSpPr>
          <p:nvPr/>
        </p:nvSpPr>
        <p:spPr bwMode="auto">
          <a:xfrm>
            <a:off x="1331640" y="3068960"/>
            <a:ext cx="698139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 sz="1600" dirty="0"/>
              <a:t>Herkunft: </a:t>
            </a:r>
          </a:p>
          <a:p>
            <a:r>
              <a:rPr lang="de-AT" sz="1600" dirty="0"/>
              <a:t>Niederösterreich, </a:t>
            </a:r>
            <a:r>
              <a:rPr lang="de-AT" sz="1600" dirty="0" err="1"/>
              <a:t>Nußdorf</a:t>
            </a:r>
            <a:r>
              <a:rPr lang="de-AT" sz="1600" dirty="0"/>
              <a:t>, </a:t>
            </a:r>
            <a:r>
              <a:rPr lang="de-AT" sz="1600" dirty="0" err="1"/>
              <a:t>Traisental</a:t>
            </a:r>
            <a:endParaRPr lang="de-AT" sz="1600" dirty="0"/>
          </a:p>
          <a:p>
            <a:r>
              <a:rPr lang="de-AT" sz="1600" dirty="0"/>
              <a:t>derzeit lebend in Wien</a:t>
            </a:r>
          </a:p>
          <a:p>
            <a:endParaRPr lang="de-AT" sz="1600" dirty="0"/>
          </a:p>
          <a:p>
            <a:r>
              <a:rPr lang="de-AT" sz="1600" dirty="0"/>
              <a:t>verheiratet</a:t>
            </a:r>
          </a:p>
          <a:p>
            <a:endParaRPr lang="de-AT" sz="1600" dirty="0"/>
          </a:p>
          <a:p>
            <a:r>
              <a:rPr lang="de-AT" sz="1600" dirty="0"/>
              <a:t>Eltern: Unternehmer Familienbetrieb </a:t>
            </a:r>
            <a:r>
              <a:rPr lang="de-DE" sz="1600" dirty="0"/>
              <a:t>–</a:t>
            </a:r>
            <a:r>
              <a:rPr lang="de-AT" sz="1600" dirty="0"/>
              <a:t> Landmaschinen, Weinbau, 4 Kinder</a:t>
            </a:r>
          </a:p>
          <a:p>
            <a:endParaRPr lang="de-AT" sz="1600" dirty="0"/>
          </a:p>
          <a:p>
            <a:r>
              <a:rPr lang="de-AT" sz="1600" dirty="0"/>
              <a:t>Vielfältige Interessen:</a:t>
            </a:r>
          </a:p>
          <a:p>
            <a:r>
              <a:rPr lang="de-AT" sz="1600" dirty="0"/>
              <a:t>Natur &amp; Berge</a:t>
            </a:r>
          </a:p>
          <a:p>
            <a:r>
              <a:rPr lang="de-AT" sz="1600" dirty="0"/>
              <a:t>Sport</a:t>
            </a:r>
          </a:p>
          <a:p>
            <a:r>
              <a:rPr lang="de-AT" sz="1600" dirty="0"/>
              <a:t>Musik</a:t>
            </a:r>
          </a:p>
          <a:p>
            <a:r>
              <a:rPr lang="de-AT" sz="1600" dirty="0"/>
              <a:t>Reisen &amp; Sprachen</a:t>
            </a:r>
          </a:p>
          <a:p>
            <a:r>
              <a:rPr lang="de-AT" sz="1600" dirty="0"/>
              <a:t>Wissen &amp; Bücher</a:t>
            </a:r>
          </a:p>
          <a:p>
            <a:endParaRPr lang="de-AT" sz="1200" dirty="0"/>
          </a:p>
          <a:p>
            <a:endParaRPr lang="de-AT" sz="1200" b="1" dirty="0"/>
          </a:p>
          <a:p>
            <a:endParaRPr lang="de-AT" sz="1200" dirty="0"/>
          </a:p>
        </p:txBody>
      </p:sp>
      <p:pic>
        <p:nvPicPr>
          <p:cNvPr id="18442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640" y="1412776"/>
            <a:ext cx="1465263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6689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1B5B8-CB29-406F-9D31-99454B98C023}" type="slidenum">
              <a:rPr lang="de-AT" smtClean="0"/>
              <a:pPr/>
              <a:t>3</a:t>
            </a:fld>
            <a:endParaRPr lang="de-AT"/>
          </a:p>
          <a:p>
            <a:endParaRPr lang="de-AT"/>
          </a:p>
          <a:p>
            <a:endParaRPr lang="de-AT"/>
          </a:p>
        </p:txBody>
      </p:sp>
      <p:pic>
        <p:nvPicPr>
          <p:cNvPr id="1946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104" y="1628800"/>
            <a:ext cx="235743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600" y="3933056"/>
            <a:ext cx="30575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600" y="1628800"/>
            <a:ext cx="2571750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77786" y="4149080"/>
            <a:ext cx="1702551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Text Box 18"/>
          <p:cNvSpPr txBox="1">
            <a:spLocks noChangeArrowheads="1"/>
          </p:cNvSpPr>
          <p:nvPr/>
        </p:nvSpPr>
        <p:spPr bwMode="auto">
          <a:xfrm>
            <a:off x="5929313" y="2857500"/>
            <a:ext cx="21489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 sz="1200" dirty="0"/>
              <a:t>Wirtschaftsuniversität Wien</a:t>
            </a:r>
          </a:p>
          <a:p>
            <a:r>
              <a:rPr lang="de-AT" sz="1200" dirty="0"/>
              <a:t>2009-2012 Masters WIPAED</a:t>
            </a:r>
          </a:p>
          <a:p>
            <a:r>
              <a:rPr lang="de-AT" sz="1200" dirty="0"/>
              <a:t>1998-1996 BWL 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/>
        </p:nvSpPr>
        <p:spPr bwMode="auto">
          <a:xfrm>
            <a:off x="5795963" y="5157788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 sz="1200" dirty="0"/>
              <a:t>Höhere Lehranstalt für Tourismus</a:t>
            </a:r>
          </a:p>
          <a:p>
            <a:r>
              <a:rPr lang="de-AT" sz="1200" dirty="0"/>
              <a:t>1984-1989</a:t>
            </a:r>
          </a:p>
        </p:txBody>
      </p:sp>
      <p:sp>
        <p:nvSpPr>
          <p:cNvPr id="19469" name="Text Box 20"/>
          <p:cNvSpPr txBox="1">
            <a:spLocks noChangeArrowheads="1"/>
          </p:cNvSpPr>
          <p:nvPr/>
        </p:nvSpPr>
        <p:spPr bwMode="auto">
          <a:xfrm>
            <a:off x="1763713" y="5157788"/>
            <a:ext cx="28781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 sz="1200"/>
              <a:t>Corvinus University, Budapest, Hungary</a:t>
            </a:r>
          </a:p>
          <a:p>
            <a:r>
              <a:rPr lang="de-AT" sz="1200"/>
              <a:t>1994-5 Transformation CEE</a:t>
            </a:r>
          </a:p>
          <a:p>
            <a:r>
              <a:rPr lang="de-AT" sz="1200"/>
              <a:t>Diplomarbeit „Unternehmensbewertung</a:t>
            </a:r>
          </a:p>
          <a:p>
            <a:r>
              <a:rPr lang="de-AT" sz="1200"/>
              <a:t>und Transformation in Ungarn“</a:t>
            </a:r>
          </a:p>
        </p:txBody>
      </p:sp>
      <p:sp>
        <p:nvSpPr>
          <p:cNvPr id="19470" name="Text Box 21"/>
          <p:cNvSpPr txBox="1">
            <a:spLocks noChangeArrowheads="1"/>
          </p:cNvSpPr>
          <p:nvPr/>
        </p:nvSpPr>
        <p:spPr bwMode="auto">
          <a:xfrm>
            <a:off x="1714500" y="3000375"/>
            <a:ext cx="295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 sz="1200" dirty="0"/>
              <a:t>Henley Management College, Henley UK</a:t>
            </a:r>
          </a:p>
          <a:p>
            <a:r>
              <a:rPr lang="de-AT" sz="1200" dirty="0"/>
              <a:t>1999-2003 MBA Strategic Management</a:t>
            </a:r>
          </a:p>
        </p:txBody>
      </p:sp>
      <p:sp>
        <p:nvSpPr>
          <p:cNvPr id="19471" name="Titel 19"/>
          <p:cNvSpPr>
            <a:spLocks noGrp="1"/>
          </p:cNvSpPr>
          <p:nvPr>
            <p:ph type="title"/>
          </p:nvPr>
        </p:nvSpPr>
        <p:spPr>
          <a:xfrm>
            <a:off x="971600" y="347472"/>
            <a:ext cx="8003232" cy="990600"/>
          </a:xfrm>
        </p:spPr>
        <p:txBody>
          <a:bodyPr/>
          <a:lstStyle/>
          <a:p>
            <a:pPr eaLnBrk="1" hangingPunct="1"/>
            <a:r>
              <a:rPr lang="de-AT" sz="3600" dirty="0"/>
              <a:t>Ausbildung </a:t>
            </a:r>
          </a:p>
        </p:txBody>
      </p:sp>
    </p:spTree>
    <p:extLst>
      <p:ext uri="{BB962C8B-B14F-4D97-AF65-F5344CB8AC3E}">
        <p14:creationId xmlns:p14="http://schemas.microsoft.com/office/powerpoint/2010/main" val="239002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9" name="Foliennummernplatzhalt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A758E1-3528-4055-B48D-8DCA3AD2814E}" type="slidenum">
              <a:rPr lang="de-AT" smtClean="0"/>
              <a:pPr/>
              <a:t>4</a:t>
            </a:fld>
            <a:endParaRPr lang="de-AT"/>
          </a:p>
          <a:p>
            <a:endParaRPr lang="de-AT"/>
          </a:p>
          <a:p>
            <a:endParaRPr lang="de-AT"/>
          </a:p>
        </p:txBody>
      </p:sp>
      <p:sp>
        <p:nvSpPr>
          <p:cNvPr id="2050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76447" y="190726"/>
            <a:ext cx="8229600" cy="796925"/>
          </a:xfrm>
        </p:spPr>
        <p:txBody>
          <a:bodyPr/>
          <a:lstStyle/>
          <a:p>
            <a:pPr eaLnBrk="1" hangingPunct="1"/>
            <a:r>
              <a:rPr lang="de-AT" sz="3600" dirty="0"/>
              <a:t>Berufstätigkeit</a:t>
            </a:r>
          </a:p>
        </p:txBody>
      </p:sp>
      <p:pic>
        <p:nvPicPr>
          <p:cNvPr id="20501" name="Picture 1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4602" y="2984693"/>
            <a:ext cx="1146074" cy="593840"/>
          </a:xfrm>
        </p:spPr>
      </p:pic>
      <p:pic>
        <p:nvPicPr>
          <p:cNvPr id="20502" name="Picture 1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4919290"/>
            <a:ext cx="1657350" cy="392113"/>
          </a:xfrm>
        </p:spPr>
      </p:pic>
      <p:pic>
        <p:nvPicPr>
          <p:cNvPr id="20503" name="Picture 1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849688" y="3041426"/>
            <a:ext cx="2001721" cy="395288"/>
          </a:xfrm>
        </p:spPr>
      </p:pic>
      <p:pic>
        <p:nvPicPr>
          <p:cNvPr id="20507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18531" y="5132462"/>
            <a:ext cx="13668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8" name="Text Box 17"/>
          <p:cNvSpPr txBox="1">
            <a:spLocks noChangeArrowheads="1"/>
          </p:cNvSpPr>
          <p:nvPr/>
        </p:nvSpPr>
        <p:spPr bwMode="auto">
          <a:xfrm>
            <a:off x="529208" y="3551138"/>
            <a:ext cx="34302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 sz="1200" dirty="0"/>
              <a:t>Branche IT: 15 Jahren</a:t>
            </a:r>
          </a:p>
          <a:p>
            <a:r>
              <a:rPr lang="de-AT" sz="1200" dirty="0" err="1"/>
              <a:t>Mgr</a:t>
            </a:r>
            <a:r>
              <a:rPr lang="de-AT" sz="1200" dirty="0"/>
              <a:t>. Global </a:t>
            </a:r>
            <a:r>
              <a:rPr lang="de-AT" sz="1200" dirty="0" err="1"/>
              <a:t>Financing</a:t>
            </a:r>
            <a:r>
              <a:rPr lang="de-AT" sz="1200" dirty="0"/>
              <a:t> </a:t>
            </a:r>
            <a:r>
              <a:rPr lang="de-AT" sz="1200" dirty="0" err="1"/>
              <a:t>CEE&amp;Russland</a:t>
            </a:r>
            <a:endParaRPr lang="de-AT" sz="1200" dirty="0"/>
          </a:p>
          <a:p>
            <a:r>
              <a:rPr lang="de-AT" sz="1200" dirty="0" err="1"/>
              <a:t>Mgr</a:t>
            </a:r>
            <a:r>
              <a:rPr lang="de-AT" sz="1200" dirty="0"/>
              <a:t>. Business Operation Österreich</a:t>
            </a:r>
          </a:p>
          <a:p>
            <a:r>
              <a:rPr lang="de-AT" sz="1200" dirty="0" err="1"/>
              <a:t>Mgr</a:t>
            </a:r>
            <a:r>
              <a:rPr lang="de-AT" sz="1200" dirty="0"/>
              <a:t>. Finanz &amp; Pricing EMEA, Frankreich (Paris)</a:t>
            </a:r>
          </a:p>
          <a:p>
            <a:r>
              <a:rPr lang="de-AT" sz="1200" dirty="0" err="1"/>
              <a:t>Mgr</a:t>
            </a:r>
            <a:r>
              <a:rPr lang="de-AT" sz="1200" dirty="0"/>
              <a:t>. Finanz Planung Österreich</a:t>
            </a:r>
          </a:p>
          <a:p>
            <a:r>
              <a:rPr lang="de-AT" sz="1200" dirty="0"/>
              <a:t>Finanz &amp; Planung &amp; Steuern, Österreich, CEE</a:t>
            </a:r>
          </a:p>
        </p:txBody>
      </p:sp>
      <p:sp>
        <p:nvSpPr>
          <p:cNvPr id="20509" name="Text Box 18"/>
          <p:cNvSpPr txBox="1">
            <a:spLocks noChangeArrowheads="1"/>
          </p:cNvSpPr>
          <p:nvPr/>
        </p:nvSpPr>
        <p:spPr bwMode="auto">
          <a:xfrm>
            <a:off x="529208" y="5567362"/>
            <a:ext cx="2667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 sz="1200" dirty="0"/>
              <a:t>Branche: Banken &amp; Leasing 3 Jahre</a:t>
            </a:r>
          </a:p>
          <a:p>
            <a:r>
              <a:rPr lang="de-AT" sz="1200" dirty="0"/>
              <a:t>1996-7 Leasing &amp; Steuern</a:t>
            </a:r>
          </a:p>
          <a:p>
            <a:r>
              <a:rPr lang="de-AT" sz="1200" dirty="0"/>
              <a:t>1994-5 Kredit &amp; Risikomanagement, </a:t>
            </a:r>
          </a:p>
          <a:p>
            <a:r>
              <a:rPr lang="de-AT" sz="1200" dirty="0"/>
              <a:t>Österreich, Ungarn (Budapest)</a:t>
            </a:r>
          </a:p>
          <a:p>
            <a:endParaRPr lang="de-AT" sz="1200" dirty="0"/>
          </a:p>
        </p:txBody>
      </p:sp>
      <p:sp>
        <p:nvSpPr>
          <p:cNvPr id="20510" name="Text Box 19"/>
          <p:cNvSpPr txBox="1">
            <a:spLocks noChangeArrowheads="1"/>
          </p:cNvSpPr>
          <p:nvPr/>
        </p:nvSpPr>
        <p:spPr bwMode="auto">
          <a:xfrm>
            <a:off x="4859197" y="3474814"/>
            <a:ext cx="28082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AT" sz="1200" dirty="0"/>
              <a:t>Branche: Beratung: 1 Jahr</a:t>
            </a:r>
          </a:p>
          <a:p>
            <a:r>
              <a:rPr lang="de-AT" sz="1200" dirty="0"/>
              <a:t>1992-1994 Unternehmensberatung für </a:t>
            </a:r>
          </a:p>
          <a:p>
            <a:r>
              <a:rPr lang="de-AT" sz="1200" dirty="0"/>
              <a:t>Klein- und Mittelbetriebe</a:t>
            </a:r>
          </a:p>
          <a:p>
            <a:endParaRPr lang="de-AT" sz="1200" dirty="0"/>
          </a:p>
        </p:txBody>
      </p:sp>
      <p:sp>
        <p:nvSpPr>
          <p:cNvPr id="20511" name="Text Box 20"/>
          <p:cNvSpPr txBox="1">
            <a:spLocks noChangeArrowheads="1"/>
          </p:cNvSpPr>
          <p:nvPr/>
        </p:nvSpPr>
        <p:spPr bwMode="auto">
          <a:xfrm>
            <a:off x="4849688" y="5567362"/>
            <a:ext cx="27749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 b="1" dirty="0"/>
              <a:t>Flugtouristik Österreich</a:t>
            </a:r>
          </a:p>
          <a:p>
            <a:r>
              <a:rPr lang="de-AT" sz="1200" dirty="0"/>
              <a:t>Branche: Tourismus: 2 Jahre</a:t>
            </a:r>
          </a:p>
          <a:p>
            <a:r>
              <a:rPr lang="de-AT" sz="1200" dirty="0"/>
              <a:t>1989-1991 Reiseveranstaltung</a:t>
            </a:r>
          </a:p>
        </p:txBody>
      </p:sp>
      <p:pic>
        <p:nvPicPr>
          <p:cNvPr id="2051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92563" y="4495800"/>
            <a:ext cx="10271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4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78375" y="5067300"/>
            <a:ext cx="1139825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5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35688" y="4852987"/>
            <a:ext cx="6762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6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921125" y="5424487"/>
            <a:ext cx="2105025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F8DE070D-B9FE-6B89-517B-3FA2B930B92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7200" y="1106470"/>
            <a:ext cx="2067465" cy="697076"/>
          </a:xfrm>
          <a:prstGeom prst="rect">
            <a:avLst/>
          </a:prstGeom>
        </p:spPr>
      </p:pic>
      <p:sp>
        <p:nvSpPr>
          <p:cNvPr id="17" name="Text Box 17">
            <a:extLst>
              <a:ext uri="{FF2B5EF4-FFF2-40B4-BE49-F238E27FC236}">
                <a16:creationId xmlns:a16="http://schemas.microsoft.com/office/drawing/2014/main" id="{C55933DE-CA1A-2A58-0DF1-FD037241C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" y="1841050"/>
            <a:ext cx="26484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 sz="1200" dirty="0"/>
              <a:t>Seit 2012 Lehrer für</a:t>
            </a:r>
          </a:p>
          <a:p>
            <a:r>
              <a:rPr lang="de-AT" sz="1200" dirty="0"/>
              <a:t>Betriebswirtschaft</a:t>
            </a:r>
          </a:p>
          <a:p>
            <a:r>
              <a:rPr lang="de-AT" sz="1200" dirty="0"/>
              <a:t>Rechnungswesen</a:t>
            </a:r>
          </a:p>
          <a:p>
            <a:r>
              <a:rPr lang="de-AT" sz="1200" dirty="0"/>
              <a:t>Volkswirtschaft / Economics</a:t>
            </a:r>
          </a:p>
          <a:p>
            <a:r>
              <a:rPr lang="de-AT" sz="1200" dirty="0"/>
              <a:t>21st Century Skills (Bereichsleitung)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5EA275D-A729-25BE-8AEF-E080BA65DF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24381" y="1071563"/>
            <a:ext cx="1581202" cy="750850"/>
          </a:xfrm>
          <a:prstGeom prst="rect">
            <a:avLst/>
          </a:prstGeom>
        </p:spPr>
      </p:pic>
      <p:sp>
        <p:nvSpPr>
          <p:cNvPr id="21" name="Text Box 17">
            <a:extLst>
              <a:ext uri="{FF2B5EF4-FFF2-40B4-BE49-F238E27FC236}">
                <a16:creationId xmlns:a16="http://schemas.microsoft.com/office/drawing/2014/main" id="{F1864E42-899F-FD4C-8EAA-F9D42DC15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9083" y="1833693"/>
            <a:ext cx="20425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 sz="1200" dirty="0"/>
              <a:t>Seit 2017</a:t>
            </a:r>
          </a:p>
          <a:p>
            <a:r>
              <a:rPr lang="de-AT" sz="1200" dirty="0"/>
              <a:t>Forschungstätigkeit</a:t>
            </a:r>
          </a:p>
          <a:p>
            <a:r>
              <a:rPr lang="de-AT" sz="1200" dirty="0"/>
              <a:t>Fortbildung für LehrerInnen</a:t>
            </a:r>
          </a:p>
        </p:txBody>
      </p:sp>
    </p:spTree>
    <p:extLst>
      <p:ext uri="{BB962C8B-B14F-4D97-AF65-F5344CB8AC3E}">
        <p14:creationId xmlns:p14="http://schemas.microsoft.com/office/powerpoint/2010/main" val="2548957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685800" y="1004712"/>
            <a:ext cx="7848600" cy="1927225"/>
          </a:xfrm>
        </p:spPr>
        <p:txBody>
          <a:bodyPr/>
          <a:lstStyle/>
          <a:p>
            <a:r>
              <a:rPr lang="de-DE" sz="3200" b="1" dirty="0"/>
              <a:t>Danke!</a:t>
            </a:r>
            <a:br>
              <a:rPr lang="de-DE" sz="3200" b="1" dirty="0"/>
            </a:br>
            <a:br>
              <a:rPr lang="de-DE" sz="3200" b="1" dirty="0"/>
            </a:br>
            <a:r>
              <a:rPr lang="de-DE" sz="3200" b="1" dirty="0"/>
              <a:t>ich freu mich auf eine</a:t>
            </a:r>
            <a:br>
              <a:rPr lang="de-DE" sz="3200" b="1" dirty="0"/>
            </a:br>
            <a:r>
              <a:rPr lang="de-DE" sz="3200" b="1" dirty="0"/>
              <a:t>tolle  zeit mit Euch!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C3048-663D-4538-BE53-0A2567D82C8D}" type="slidenum">
              <a:rPr lang="de-AT" smtClean="0"/>
              <a:pPr>
                <a:defRPr/>
              </a:pPr>
              <a:t>5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7738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47472"/>
            <a:ext cx="8229600" cy="1143000"/>
          </a:xfrm>
        </p:spPr>
        <p:txBody>
          <a:bodyPr/>
          <a:lstStyle/>
          <a:p>
            <a:r>
              <a:rPr lang="de-DE" sz="3600" dirty="0"/>
              <a:t>Kleines Forschungsprojekt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Wer bin ich?</a:t>
            </a:r>
          </a:p>
          <a:p>
            <a:r>
              <a:rPr lang="de-DE" sz="2400" dirty="0"/>
              <a:t>Was will ich werden? </a:t>
            </a:r>
          </a:p>
          <a:p>
            <a:r>
              <a:rPr lang="de-DE" sz="2400" dirty="0"/>
              <a:t>Warum?</a:t>
            </a:r>
          </a:p>
          <a:p>
            <a:r>
              <a:rPr lang="de-DE" sz="2400" dirty="0"/>
              <a:t>Unter </a:t>
            </a:r>
            <a:r>
              <a:rPr lang="de-DE" dirty="0"/>
              <a:t>RWCO</a:t>
            </a:r>
            <a:r>
              <a:rPr lang="de-DE" sz="2400" dirty="0"/>
              <a:t> stell ich mir vor ...</a:t>
            </a:r>
          </a:p>
          <a:p>
            <a:r>
              <a:rPr lang="de-DE" sz="2400" dirty="0"/>
              <a:t>Unterricht finde ich gut, wenn...</a:t>
            </a:r>
          </a:p>
          <a:p>
            <a:r>
              <a:rPr lang="de-DE" sz="2400" dirty="0"/>
              <a:t>Unterricht finde ich nicht gut, wenn...</a:t>
            </a:r>
          </a:p>
          <a:p>
            <a:r>
              <a:rPr lang="de-DE" sz="2400" dirty="0"/>
              <a:t>Das mag ich:</a:t>
            </a:r>
          </a:p>
          <a:p>
            <a:r>
              <a:rPr lang="de-DE" sz="2400" dirty="0"/>
              <a:t>Das mag ich nicht: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C3048-663D-4538-BE53-0A2567D82C8D}" type="slidenum">
              <a:rPr lang="de-AT" smtClean="0"/>
              <a:pPr>
                <a:defRPr/>
              </a:pPr>
              <a:t>6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2647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Klarheit.thmx</Template>
  <TotalTime>0</TotalTime>
  <Words>258</Words>
  <Application>Microsoft Macintosh PowerPoint</Application>
  <PresentationFormat>Bildschirmpräsentation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Arial</vt:lpstr>
      <vt:lpstr>Klarheit</vt:lpstr>
      <vt:lpstr>1. Jahrgang</vt:lpstr>
      <vt:lpstr>Werner Holzheu </vt:lpstr>
      <vt:lpstr>Ausbildung </vt:lpstr>
      <vt:lpstr>Berufstätigkeit</vt:lpstr>
      <vt:lpstr>Danke!  ich freu mich auf eine tolle  zeit mit Euch!</vt:lpstr>
      <vt:lpstr>Kleines Forschungsprojekt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1HRD</dc:title>
  <dc:creator>werner holzheu</dc:creator>
  <cp:lastModifiedBy>HOLZHEU Werner</cp:lastModifiedBy>
  <cp:revision>8</cp:revision>
  <dcterms:created xsi:type="dcterms:W3CDTF">2013-09-05T19:37:54Z</dcterms:created>
  <dcterms:modified xsi:type="dcterms:W3CDTF">2022-09-02T04:41:32Z</dcterms:modified>
</cp:coreProperties>
</file>