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7" r:id="rId2"/>
  </p:sldIdLst>
  <p:sldSz cx="9906000" cy="6858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3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427" cy="513508"/>
          </a:xfrm>
          <a:prstGeom prst="rect">
            <a:avLst/>
          </a:prstGeom>
        </p:spPr>
        <p:txBody>
          <a:bodyPr vert="horz" lIns="94478" tIns="47238" rIns="94478" bIns="4723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5" y="0"/>
            <a:ext cx="3078427" cy="513508"/>
          </a:xfrm>
          <a:prstGeom prst="rect">
            <a:avLst/>
          </a:prstGeom>
        </p:spPr>
        <p:txBody>
          <a:bodyPr vert="horz" lIns="94478" tIns="47238" rIns="94478" bIns="47238" rtlCol="0"/>
          <a:lstStyle>
            <a:lvl1pPr algn="r">
              <a:defRPr sz="1200"/>
            </a:lvl1pPr>
          </a:lstStyle>
          <a:p>
            <a:fld id="{B425F2B1-8477-4141-9778-F28CB44F23B2}" type="datetimeFigureOut">
              <a:rPr lang="de-DE" smtClean="0"/>
              <a:t>31.08.22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8" tIns="47238" rIns="94478" bIns="4723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925409"/>
            <a:ext cx="5683250" cy="4029879"/>
          </a:xfrm>
          <a:prstGeom prst="rect">
            <a:avLst/>
          </a:prstGeom>
        </p:spPr>
        <p:txBody>
          <a:bodyPr vert="horz" lIns="94478" tIns="47238" rIns="94478" bIns="47238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8427" cy="513506"/>
          </a:xfrm>
          <a:prstGeom prst="rect">
            <a:avLst/>
          </a:prstGeom>
        </p:spPr>
        <p:txBody>
          <a:bodyPr vert="horz" lIns="94478" tIns="47238" rIns="94478" bIns="4723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5" y="9721107"/>
            <a:ext cx="3078427" cy="513506"/>
          </a:xfrm>
          <a:prstGeom prst="rect">
            <a:avLst/>
          </a:prstGeom>
        </p:spPr>
        <p:txBody>
          <a:bodyPr vert="horz" lIns="94478" tIns="47238" rIns="94478" bIns="47238" rtlCol="0" anchor="b"/>
          <a:lstStyle>
            <a:lvl1pPr algn="r">
              <a:defRPr sz="1200"/>
            </a:lvl1pPr>
          </a:lstStyle>
          <a:p>
            <a:fld id="{4AE36B9C-FE80-4298-B279-FD0FDB8630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0619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82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1pPr>
    <a:lvl2pPr marL="478910" algn="l" defTabSz="95782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2pPr>
    <a:lvl3pPr marL="957820" algn="l" defTabSz="95782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3pPr>
    <a:lvl4pPr marL="1436730" algn="l" defTabSz="95782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4pPr>
    <a:lvl5pPr marL="1915640" algn="l" defTabSz="95782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5pPr>
    <a:lvl6pPr marL="2394550" algn="l" defTabSz="95782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6pPr>
    <a:lvl7pPr marL="2873460" algn="l" defTabSz="95782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7pPr>
    <a:lvl8pPr marL="3352371" algn="l" defTabSz="95782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8pPr>
    <a:lvl9pPr marL="3831280" algn="l" defTabSz="95782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57275" y="1279525"/>
            <a:ext cx="4989513" cy="34544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4778">
              <a:defRPr/>
            </a:pPr>
            <a:r>
              <a:rPr lang="de-DE" dirty="0"/>
              <a:t>Version für 2 Coaches am selben Tag inkl.</a:t>
            </a:r>
            <a:r>
              <a:rPr lang="de-DE" baseline="0" dirty="0"/>
              <a:t> Uhrzeiten der Hotline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35DE36-B3F5-9B47-B14B-3B9EA1B5595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6586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300F-2831-4DE1-81E0-9CF741161B23}" type="datetimeFigureOut">
              <a:rPr lang="de-DE" smtClean="0"/>
              <a:t>31.08.22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4F4B-72A4-47A6-9CAF-1806F20903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803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300F-2831-4DE1-81E0-9CF741161B23}" type="datetimeFigureOut">
              <a:rPr lang="de-DE" smtClean="0"/>
              <a:t>31.08.22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4F4B-72A4-47A6-9CAF-1806F20903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377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300F-2831-4DE1-81E0-9CF741161B23}" type="datetimeFigureOut">
              <a:rPr lang="de-DE" smtClean="0"/>
              <a:t>31.08.22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4F4B-72A4-47A6-9CAF-1806F20903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90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300F-2831-4DE1-81E0-9CF741161B23}" type="datetimeFigureOut">
              <a:rPr lang="de-DE" smtClean="0"/>
              <a:t>31.08.22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4F4B-72A4-47A6-9CAF-1806F20903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421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300F-2831-4DE1-81E0-9CF741161B23}" type="datetimeFigureOut">
              <a:rPr lang="de-DE" smtClean="0"/>
              <a:t>31.08.22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4F4B-72A4-47A6-9CAF-1806F20903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15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300F-2831-4DE1-81E0-9CF741161B23}" type="datetimeFigureOut">
              <a:rPr lang="de-DE" smtClean="0"/>
              <a:t>31.08.22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4F4B-72A4-47A6-9CAF-1806F20903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09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300F-2831-4DE1-81E0-9CF741161B23}" type="datetimeFigureOut">
              <a:rPr lang="de-DE" smtClean="0"/>
              <a:t>31.08.22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4F4B-72A4-47A6-9CAF-1806F20903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57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300F-2831-4DE1-81E0-9CF741161B23}" type="datetimeFigureOut">
              <a:rPr lang="de-DE" smtClean="0"/>
              <a:t>31.08.22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4F4B-72A4-47A6-9CAF-1806F20903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384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300F-2831-4DE1-81E0-9CF741161B23}" type="datetimeFigureOut">
              <a:rPr lang="de-DE" smtClean="0"/>
              <a:t>31.08.22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4F4B-72A4-47A6-9CAF-1806F20903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37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300F-2831-4DE1-81E0-9CF741161B23}" type="datetimeFigureOut">
              <a:rPr lang="de-DE" smtClean="0"/>
              <a:t>31.08.22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4F4B-72A4-47A6-9CAF-1806F20903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49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300F-2831-4DE1-81E0-9CF741161B23}" type="datetimeFigureOut">
              <a:rPr lang="de-DE" smtClean="0"/>
              <a:t>31.08.22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4F4B-72A4-47A6-9CAF-1806F20903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02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E300F-2831-4DE1-81E0-9CF741161B23}" type="datetimeFigureOut">
              <a:rPr lang="de-DE" smtClean="0"/>
              <a:t>31.08.22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64F4B-72A4-47A6-9CAF-1806F20903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971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wm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ussdiagramm: Manuelle Eingabe 1"/>
          <p:cNvSpPr/>
          <p:nvPr/>
        </p:nvSpPr>
        <p:spPr>
          <a:xfrm rot="10800000">
            <a:off x="125127" y="-2"/>
            <a:ext cx="9780871" cy="3113137"/>
          </a:xfrm>
          <a:prstGeom prst="flowChartManualInput">
            <a:avLst/>
          </a:prstGeom>
          <a:solidFill>
            <a:srgbClr val="FFAA00"/>
          </a:solidFill>
          <a:ln>
            <a:solidFill>
              <a:srgbClr val="FF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731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440" y="442853"/>
            <a:ext cx="1996659" cy="498637"/>
          </a:xfrm>
          <a:prstGeom prst="rect">
            <a:avLst/>
          </a:prstGeom>
        </p:spPr>
      </p:pic>
      <p:grpSp>
        <p:nvGrpSpPr>
          <p:cNvPr id="20" name="Gruppieren 19"/>
          <p:cNvGrpSpPr/>
          <p:nvPr/>
        </p:nvGrpSpPr>
        <p:grpSpPr>
          <a:xfrm>
            <a:off x="413297" y="6040138"/>
            <a:ext cx="9092713" cy="537386"/>
            <a:chOff x="234073" y="6143220"/>
            <a:chExt cx="9451663" cy="558601"/>
          </a:xfrm>
        </p:grpSpPr>
        <p:pic>
          <p:nvPicPr>
            <p:cNvPr id="7" name="Picture 3"/>
            <p:cNvPicPr>
              <a:picLocks noChangeAspect="1"/>
            </p:cNvPicPr>
            <p:nvPr/>
          </p:nvPicPr>
          <p:blipFill rotWithShape="1">
            <a:blip r:embed="rId4"/>
            <a:srcRect l="2052" t="24609" r="4471" b="29637"/>
            <a:stretch/>
          </p:blipFill>
          <p:spPr bwMode="auto">
            <a:xfrm>
              <a:off x="8329606" y="6580048"/>
              <a:ext cx="1356130" cy="9597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12" name="Gruppieren 11"/>
            <p:cNvGrpSpPr/>
            <p:nvPr/>
          </p:nvGrpSpPr>
          <p:grpSpPr>
            <a:xfrm>
              <a:off x="234073" y="6143220"/>
              <a:ext cx="3272388" cy="558601"/>
              <a:chOff x="234073" y="6025236"/>
              <a:chExt cx="3272388" cy="558601"/>
            </a:xfrm>
          </p:grpSpPr>
          <p:sp>
            <p:nvSpPr>
              <p:cNvPr id="68" name="Rechteck 67"/>
              <p:cNvSpPr/>
              <p:nvPr/>
            </p:nvSpPr>
            <p:spPr>
              <a:xfrm>
                <a:off x="1750813" y="6364687"/>
                <a:ext cx="1755648" cy="2191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sz="770" dirty="0">
                    <a:solidFill>
                      <a:srgbClr val="FFAA00"/>
                    </a:solidFill>
                    <a:latin typeface="Noto Sans" panose="020B0502040504020204" pitchFamily="34"/>
                    <a:ea typeface="Noto Sans" panose="020B0502040504020204" pitchFamily="34"/>
                    <a:cs typeface="Noto Sans" panose="020B0502040504020204" pitchFamily="34"/>
                  </a:rPr>
                  <a:t>neba.at/</a:t>
                </a:r>
                <a:r>
                  <a:rPr lang="de-AT" sz="770" dirty="0" err="1">
                    <a:solidFill>
                      <a:srgbClr val="FFAA00"/>
                    </a:solidFill>
                    <a:latin typeface="Noto Sans" panose="020B0502040504020204" pitchFamily="34"/>
                    <a:ea typeface="Noto Sans" panose="020B0502040504020204" pitchFamily="34"/>
                    <a:cs typeface="Noto Sans" panose="020B0502040504020204" pitchFamily="34"/>
                  </a:rPr>
                  <a:t>jugendcoaching</a:t>
                </a:r>
                <a:endParaRPr lang="de-AT" sz="770" dirty="0">
                  <a:solidFill>
                    <a:srgbClr val="FFAA00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endParaRPr>
              </a:p>
            </p:txBody>
          </p:sp>
          <p:pic>
            <p:nvPicPr>
              <p:cNvPr id="69" name="Picture 34"/>
              <p:cNvPicPr/>
              <p:nvPr/>
            </p:nvPicPr>
            <p:blipFill>
              <a:blip r:embed="rId5"/>
              <a:stretch>
                <a:fillRect/>
              </a:stretch>
            </p:blipFill>
            <p:spPr bwMode="auto">
              <a:xfrm>
                <a:off x="234073" y="6025236"/>
                <a:ext cx="1400400" cy="5374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53" name="Rechteck 52"/>
          <p:cNvSpPr/>
          <p:nvPr/>
        </p:nvSpPr>
        <p:spPr>
          <a:xfrm>
            <a:off x="4427656" y="3727808"/>
            <a:ext cx="4741445" cy="1830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4930" indent="-164930">
              <a:lnSpc>
                <a:spcPct val="115000"/>
              </a:lnSpc>
              <a:spcBef>
                <a:spcPts val="577"/>
              </a:spcBef>
              <a:buFont typeface="Arial" panose="020B0604020202020204" pitchFamily="34" charset="0"/>
              <a:buChar char="•"/>
            </a:pPr>
            <a:r>
              <a:rPr lang="de-AT" sz="1154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Beratung direkt an der Schule </a:t>
            </a:r>
            <a:r>
              <a:rPr lang="de-AT" sz="1154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oder ganzjährig in unserer  Beratungsstelle (</a:t>
            </a:r>
            <a:r>
              <a:rPr lang="de-AT" sz="1154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Mariahilfer</a:t>
            </a:r>
            <a:r>
              <a:rPr lang="de-AT" sz="1154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Straße 123 im 4. Stock, 1060 Wien).</a:t>
            </a:r>
          </a:p>
          <a:p>
            <a:pPr marL="164930" indent="-164930">
              <a:lnSpc>
                <a:spcPct val="115000"/>
              </a:lnSpc>
              <a:spcBef>
                <a:spcPts val="577"/>
              </a:spcBef>
              <a:buFont typeface="Arial" panose="020B0604020202020204" pitchFamily="34" charset="0"/>
              <a:buChar char="•"/>
            </a:pPr>
            <a:r>
              <a:rPr lang="de-AT" sz="1154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Ruf an oder schreib uns eine E-Mail oder SMS</a:t>
            </a:r>
            <a:r>
              <a:rPr lang="de-AT" sz="1154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 Oder komm einfach persönlich zur Terminvereinbarung vorbei.</a:t>
            </a:r>
          </a:p>
          <a:p>
            <a:pPr marL="164930" indent="-164930">
              <a:lnSpc>
                <a:spcPct val="115000"/>
              </a:lnSpc>
              <a:spcBef>
                <a:spcPts val="577"/>
              </a:spcBef>
              <a:buFont typeface="Arial" panose="020B0604020202020204" pitchFamily="34" charset="0"/>
              <a:buChar char="•"/>
            </a:pPr>
            <a:r>
              <a:rPr lang="de-AT" sz="1154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Wir beraten </a:t>
            </a:r>
            <a:r>
              <a:rPr lang="de-AT" sz="1154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persönlich</a:t>
            </a:r>
            <a:r>
              <a:rPr lang="de-AT" sz="1154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und/oder </a:t>
            </a:r>
            <a:r>
              <a:rPr lang="de-AT" sz="1154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online</a:t>
            </a:r>
            <a:r>
              <a:rPr lang="de-AT" sz="1154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</a:t>
            </a:r>
          </a:p>
          <a:p>
            <a:pPr marL="164930" indent="-164930">
              <a:lnSpc>
                <a:spcPct val="115000"/>
              </a:lnSpc>
              <a:spcBef>
                <a:spcPts val="577"/>
              </a:spcBef>
              <a:buFont typeface="Arial" panose="020B0604020202020204" pitchFamily="34" charset="0"/>
              <a:buChar char="•"/>
            </a:pPr>
            <a:r>
              <a:rPr lang="de-AT" sz="1154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Die Beratung ist </a:t>
            </a:r>
            <a:r>
              <a:rPr lang="de-AT" sz="1154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vertraulich und kostenlos!</a:t>
            </a:r>
          </a:p>
          <a:p>
            <a:pPr marL="164930" indent="-164930">
              <a:lnSpc>
                <a:spcPct val="115000"/>
              </a:lnSpc>
              <a:spcBef>
                <a:spcPts val="577"/>
              </a:spcBef>
              <a:buFont typeface="Arial" panose="020B0604020202020204" pitchFamily="34" charset="0"/>
              <a:buChar char="•"/>
            </a:pPr>
            <a:r>
              <a:rPr lang="de-AT" sz="1154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Wir sind </a:t>
            </a:r>
            <a:r>
              <a:rPr lang="de-AT" sz="1154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in allen Schulferien </a:t>
            </a:r>
            <a:r>
              <a:rPr lang="de-AT" sz="1154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erreichbar! </a:t>
            </a:r>
            <a:endParaRPr lang="de-AT" sz="1154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74104" y="384097"/>
            <a:ext cx="4949096" cy="684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848" b="1" dirty="0">
                <a:latin typeface="Source Sans Pro" panose="020B0703030403020204" pitchFamily="34" charset="0"/>
              </a:rPr>
              <a:t>JUGEND</a:t>
            </a:r>
            <a:r>
              <a:rPr lang="de-AT" sz="3848" b="1" dirty="0">
                <a:solidFill>
                  <a:schemeClr val="bg1"/>
                </a:solidFill>
                <a:latin typeface="Source Sans Pro" panose="020B0703030403020204" pitchFamily="34" charset="0"/>
              </a:rPr>
              <a:t>COACHING</a:t>
            </a:r>
          </a:p>
        </p:txBody>
      </p:sp>
      <p:sp>
        <p:nvSpPr>
          <p:cNvPr id="37" name="Rechteck 36"/>
          <p:cNvSpPr/>
          <p:nvPr/>
        </p:nvSpPr>
        <p:spPr>
          <a:xfrm>
            <a:off x="477449" y="1016112"/>
            <a:ext cx="8568897" cy="447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1154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Beratung bei: </a:t>
            </a:r>
            <a:r>
              <a:rPr lang="de-AT" sz="1154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AusBildung</a:t>
            </a:r>
            <a:r>
              <a:rPr lang="de-AT" sz="1154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bis 18 – drohendem Schulabbruch – Motivationsproblemen – Lernschwierigkeiten – </a:t>
            </a:r>
            <a:br>
              <a:rPr lang="de-AT" sz="1154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</a:br>
            <a:r>
              <a:rPr lang="de-AT" sz="1154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persönlichen Anliegen – Schulverweigerung – Schulwechsel – Lehrstellensuche 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4ECAA9CC-86C8-1B42-A160-B875BAAAD9B8}"/>
              </a:ext>
            </a:extLst>
          </p:cNvPr>
          <p:cNvGrpSpPr/>
          <p:nvPr/>
        </p:nvGrpSpPr>
        <p:grpSpPr>
          <a:xfrm>
            <a:off x="481396" y="1623318"/>
            <a:ext cx="2538079" cy="346328"/>
            <a:chOff x="1447870" y="1552033"/>
            <a:chExt cx="2638274" cy="360000"/>
          </a:xfrm>
        </p:grpSpPr>
        <p:pic>
          <p:nvPicPr>
            <p:cNvPr id="39" name="Grafik 38">
              <a:extLst>
                <a:ext uri="{FF2B5EF4-FFF2-40B4-BE49-F238E27FC236}">
                  <a16:creationId xmlns:a16="http://schemas.microsoft.com/office/drawing/2014/main" id="{AE1887C1-3DB4-AC40-B7D2-010BA1977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47870" y="1552033"/>
              <a:ext cx="360000" cy="360000"/>
            </a:xfrm>
            <a:prstGeom prst="rect">
              <a:avLst/>
            </a:prstGeom>
          </p:spPr>
        </p:pic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0B1FC6A9-BEC6-5049-A21A-A129698DD592}"/>
                </a:ext>
              </a:extLst>
            </p:cNvPr>
            <p:cNvSpPr/>
            <p:nvPr/>
          </p:nvSpPr>
          <p:spPr>
            <a:xfrm>
              <a:off x="1809666" y="1612232"/>
              <a:ext cx="2276478" cy="2576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AT" sz="1011" dirty="0" err="1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www.oesb-jugendcoaching.at</a:t>
              </a:r>
              <a:r>
                <a:rPr lang="de-AT" sz="101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/</a:t>
              </a:r>
              <a:r>
                <a:rPr lang="de-AT" sz="1011" dirty="0" err="1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wien</a:t>
              </a:r>
              <a:endParaRPr lang="de-AT" sz="101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B1C4BA93-993E-B84F-AF13-610AB3E2E30D}"/>
              </a:ext>
            </a:extLst>
          </p:cNvPr>
          <p:cNvGrpSpPr/>
          <p:nvPr/>
        </p:nvGrpSpPr>
        <p:grpSpPr>
          <a:xfrm>
            <a:off x="464821" y="1953251"/>
            <a:ext cx="1836606" cy="380961"/>
            <a:chOff x="1430638" y="1865302"/>
            <a:chExt cx="1909108" cy="396000"/>
          </a:xfrm>
        </p:grpSpPr>
        <p:pic>
          <p:nvPicPr>
            <p:cNvPr id="40" name="Grafik 39">
              <a:extLst>
                <a:ext uri="{FF2B5EF4-FFF2-40B4-BE49-F238E27FC236}">
                  <a16:creationId xmlns:a16="http://schemas.microsoft.com/office/drawing/2014/main" id="{186FDA11-953E-0E45-B9B1-D3A37425D75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30638" y="1865302"/>
              <a:ext cx="396000" cy="396000"/>
            </a:xfrm>
            <a:prstGeom prst="rect">
              <a:avLst/>
            </a:prstGeom>
          </p:spPr>
        </p:pic>
        <p:sp>
          <p:nvSpPr>
            <p:cNvPr id="43" name="Rechteck 42">
              <a:extLst>
                <a:ext uri="{FF2B5EF4-FFF2-40B4-BE49-F238E27FC236}">
                  <a16:creationId xmlns:a16="http://schemas.microsoft.com/office/drawing/2014/main" id="{69617D8E-2DE3-B147-BA60-76318707EBDA}"/>
                </a:ext>
              </a:extLst>
            </p:cNvPr>
            <p:cNvSpPr/>
            <p:nvPr/>
          </p:nvSpPr>
          <p:spPr>
            <a:xfrm>
              <a:off x="1789769" y="1940319"/>
              <a:ext cx="1549977" cy="2576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AT" sz="101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@</a:t>
              </a:r>
              <a:r>
                <a:rPr lang="de-AT" sz="1011" dirty="0" err="1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jugendcoachingwien</a:t>
              </a:r>
              <a:endParaRPr lang="de-AT" sz="101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7F89AB7C-6B24-0A4E-9EA6-BBC8A1B4555F}"/>
              </a:ext>
            </a:extLst>
          </p:cNvPr>
          <p:cNvGrpSpPr/>
          <p:nvPr/>
        </p:nvGrpSpPr>
        <p:grpSpPr>
          <a:xfrm>
            <a:off x="457675" y="2292701"/>
            <a:ext cx="1834707" cy="380961"/>
            <a:chOff x="1423209" y="2188463"/>
            <a:chExt cx="1907135" cy="396000"/>
          </a:xfrm>
        </p:grpSpPr>
        <p:pic>
          <p:nvPicPr>
            <p:cNvPr id="41" name="Grafik 40">
              <a:extLst>
                <a:ext uri="{FF2B5EF4-FFF2-40B4-BE49-F238E27FC236}">
                  <a16:creationId xmlns:a16="http://schemas.microsoft.com/office/drawing/2014/main" id="{27472A9A-EEE5-C343-B4CF-0CBA979DA6D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23209" y="2188463"/>
              <a:ext cx="396000" cy="396000"/>
            </a:xfrm>
            <a:prstGeom prst="rect">
              <a:avLst/>
            </a:prstGeom>
          </p:spPr>
        </p:pic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314BB86F-64CB-704A-AE02-E6E1D66A6B78}"/>
                </a:ext>
              </a:extLst>
            </p:cNvPr>
            <p:cNvSpPr/>
            <p:nvPr/>
          </p:nvSpPr>
          <p:spPr>
            <a:xfrm>
              <a:off x="1780366" y="2271478"/>
              <a:ext cx="1549978" cy="2576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AT" sz="101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@</a:t>
              </a:r>
              <a:r>
                <a:rPr lang="de-AT" sz="1011" dirty="0" err="1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jugendcoachingwien</a:t>
              </a:r>
              <a:endParaRPr lang="de-AT" sz="101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C15AC830-C708-B443-8300-9419EB0A633A}"/>
              </a:ext>
            </a:extLst>
          </p:cNvPr>
          <p:cNvGrpSpPr/>
          <p:nvPr/>
        </p:nvGrpSpPr>
        <p:grpSpPr>
          <a:xfrm>
            <a:off x="3661624" y="1952495"/>
            <a:ext cx="2027694" cy="380961"/>
            <a:chOff x="4753643" y="1864516"/>
            <a:chExt cx="2107741" cy="396000"/>
          </a:xfrm>
        </p:grpSpPr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C124E6DC-98F1-5C41-9191-3047F0845F0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3643" y="1864516"/>
              <a:ext cx="396000" cy="396000"/>
            </a:xfrm>
            <a:prstGeom prst="rect">
              <a:avLst/>
            </a:prstGeom>
          </p:spPr>
        </p:pic>
        <p:sp>
          <p:nvSpPr>
            <p:cNvPr id="52" name="Rechteck 51">
              <a:extLst>
                <a:ext uri="{FF2B5EF4-FFF2-40B4-BE49-F238E27FC236}">
                  <a16:creationId xmlns:a16="http://schemas.microsoft.com/office/drawing/2014/main" id="{B7137124-4AAB-E341-921B-2475DD9FD412}"/>
                </a:ext>
              </a:extLst>
            </p:cNvPr>
            <p:cNvSpPr/>
            <p:nvPr/>
          </p:nvSpPr>
          <p:spPr>
            <a:xfrm>
              <a:off x="5159774" y="1944406"/>
              <a:ext cx="1701610" cy="2576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01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jugendcoaching@oesb.at</a:t>
              </a:r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621574C5-4B2A-914D-8062-E1355F9ECB0D}"/>
              </a:ext>
            </a:extLst>
          </p:cNvPr>
          <p:cNvGrpSpPr/>
          <p:nvPr/>
        </p:nvGrpSpPr>
        <p:grpSpPr>
          <a:xfrm>
            <a:off x="3671369" y="1607766"/>
            <a:ext cx="3872368" cy="380961"/>
            <a:chOff x="4763773" y="1535871"/>
            <a:chExt cx="4025236" cy="396000"/>
          </a:xfrm>
        </p:grpSpPr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462218F3-1FFE-D542-B8EA-52250EE7E051}"/>
                </a:ext>
              </a:extLst>
            </p:cNvPr>
            <p:cNvSpPr/>
            <p:nvPr/>
          </p:nvSpPr>
          <p:spPr>
            <a:xfrm>
              <a:off x="5139512" y="1616318"/>
              <a:ext cx="3649497" cy="2576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01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01 331 68 3900 (Mo–Do 09:00-15:30, Fr 09:00-13:00)</a:t>
              </a:r>
            </a:p>
          </p:txBody>
        </p:sp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EC72C4EA-FF89-8F4F-BA68-B57DECC39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3773" y="1535871"/>
              <a:ext cx="396000" cy="396000"/>
            </a:xfrm>
            <a:prstGeom prst="rect">
              <a:avLst/>
            </a:prstGeom>
          </p:spPr>
        </p:pic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199AA2FC-39E4-384F-83A1-0F4DF65AE376}"/>
              </a:ext>
            </a:extLst>
          </p:cNvPr>
          <p:cNvGrpSpPr/>
          <p:nvPr/>
        </p:nvGrpSpPr>
        <p:grpSpPr>
          <a:xfrm>
            <a:off x="3664816" y="2300363"/>
            <a:ext cx="2558049" cy="377231"/>
            <a:chOff x="4756957" y="2196427"/>
            <a:chExt cx="2659030" cy="392123"/>
          </a:xfrm>
        </p:grpSpPr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id="{0B1FC6A9-BEC6-5049-A21A-A129698DD592}"/>
                </a:ext>
              </a:extLst>
            </p:cNvPr>
            <p:cNvSpPr/>
            <p:nvPr/>
          </p:nvSpPr>
          <p:spPr>
            <a:xfrm>
              <a:off x="5139511" y="2263430"/>
              <a:ext cx="2276476" cy="2576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AT" sz="1011" dirty="0" err="1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www.oesb-jugendcoaching.at</a:t>
              </a:r>
              <a:r>
                <a:rPr lang="de-AT" sz="101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/</a:t>
              </a:r>
              <a:r>
                <a:rPr lang="de-AT" sz="1011" dirty="0" err="1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wien</a:t>
              </a:r>
              <a:endParaRPr lang="de-AT" sz="101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54236398-F9BE-E14D-82AC-891ADE9331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6957" y="2196427"/>
              <a:ext cx="392123" cy="392123"/>
            </a:xfrm>
            <a:prstGeom prst="rect">
              <a:avLst/>
            </a:prstGeom>
          </p:spPr>
        </p:pic>
      </p:grpSp>
      <p:sp>
        <p:nvSpPr>
          <p:cNvPr id="47" name="Rechteck 46"/>
          <p:cNvSpPr/>
          <p:nvPr/>
        </p:nvSpPr>
        <p:spPr>
          <a:xfrm>
            <a:off x="2415903" y="4916729"/>
            <a:ext cx="1735861" cy="659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de-DE" sz="1154" b="1" dirty="0" err="1">
                <a:solidFill>
                  <a:srgbClr val="FFAA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Mag.</a:t>
            </a:r>
            <a:r>
              <a:rPr lang="de-DE" sz="1154" b="1" baseline="30000" dirty="0" err="1">
                <a:solidFill>
                  <a:srgbClr val="FFAA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</a:t>
            </a:r>
            <a:r>
              <a:rPr lang="de-DE" sz="1154" b="1" dirty="0">
                <a:solidFill>
                  <a:srgbClr val="FFAA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1100" b="1" dirty="0">
                <a:solidFill>
                  <a:srgbClr val="FFAA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Vera Bubich</a:t>
            </a:r>
            <a:endParaRPr lang="de-AT" sz="1100" dirty="0">
              <a:solidFill>
                <a:srgbClr val="FFAA00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>
              <a:lnSpc>
                <a:spcPct val="115000"/>
              </a:lnSpc>
            </a:pPr>
            <a:r>
              <a:rPr lang="de-DE" sz="1058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T: </a:t>
            </a:r>
            <a:r>
              <a:rPr lang="de-DE" sz="1058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+43 664 60177 </a:t>
            </a:r>
            <a:r>
              <a:rPr lang="en-US" sz="105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3380</a:t>
            </a:r>
            <a:endParaRPr lang="de-AT" sz="105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>
              <a:lnSpc>
                <a:spcPct val="115000"/>
              </a:lnSpc>
            </a:pPr>
            <a:r>
              <a:rPr lang="de-DE" sz="1058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E: </a:t>
            </a:r>
            <a:r>
              <a:rPr lang="en-US" sz="105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vera.bubich@oesb.at</a:t>
            </a:r>
            <a:endParaRPr lang="de-AT" sz="1058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486252" y="4919831"/>
            <a:ext cx="2009133" cy="659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de-DE" sz="1154" b="1" dirty="0" err="1">
                <a:solidFill>
                  <a:srgbClr val="FFAA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Mag.</a:t>
            </a:r>
            <a:r>
              <a:rPr lang="de-DE" sz="1154" b="1" baseline="30000" dirty="0" err="1">
                <a:solidFill>
                  <a:srgbClr val="FFAA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</a:t>
            </a:r>
            <a:r>
              <a:rPr lang="de-DE" sz="1154" b="1" dirty="0">
                <a:solidFill>
                  <a:srgbClr val="FFAA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de-DE" sz="1100" b="1" dirty="0">
                <a:solidFill>
                  <a:srgbClr val="FFAA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Nicole Denk</a:t>
            </a:r>
            <a:endParaRPr lang="de-AT" sz="1100" dirty="0">
              <a:solidFill>
                <a:srgbClr val="FFAA00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>
              <a:lnSpc>
                <a:spcPct val="115000"/>
              </a:lnSpc>
            </a:pPr>
            <a:r>
              <a:rPr lang="en-US" sz="1058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T: </a:t>
            </a:r>
            <a:r>
              <a:rPr lang="en-US" sz="1058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+43 664 60177 </a:t>
            </a:r>
            <a:r>
              <a:rPr lang="de-DE" sz="105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3543</a:t>
            </a:r>
            <a:endParaRPr lang="de-AT" sz="105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>
              <a:lnSpc>
                <a:spcPct val="115000"/>
              </a:lnSpc>
            </a:pPr>
            <a:r>
              <a:rPr lang="en-US" sz="1058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E: </a:t>
            </a:r>
            <a:r>
              <a:rPr lang="de-DE" sz="105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nicole.denk@oesb.at</a:t>
            </a:r>
            <a:endParaRPr lang="de-AT" sz="1058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1" name="Abgerundetes Rechteck 50"/>
          <p:cNvSpPr/>
          <p:nvPr/>
        </p:nvSpPr>
        <p:spPr>
          <a:xfrm rot="578072">
            <a:off x="7312378" y="1763885"/>
            <a:ext cx="2072076" cy="190303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87967" tIns="43984" rIns="87967" bIns="4398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de-AT" sz="1539" b="1" dirty="0">
                <a:solidFill>
                  <a:srgbClr val="FFAA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WANN UND WO?</a:t>
            </a:r>
          </a:p>
          <a:p>
            <a:pPr algn="ctr">
              <a:lnSpc>
                <a:spcPct val="115000"/>
              </a:lnSpc>
            </a:pPr>
            <a:r>
              <a:rPr lang="de-AT" sz="1539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Mittwoch</a:t>
            </a:r>
            <a:br>
              <a:rPr lang="de-AT" sz="1539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</a:br>
            <a:r>
              <a:rPr lang="de-AT" sz="1539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09:00 – 11:30</a:t>
            </a:r>
            <a:br>
              <a:rPr lang="de-AT" sz="1731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</a:br>
            <a:r>
              <a:rPr lang="de-AT" sz="154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Raum 005</a:t>
            </a:r>
          </a:p>
        </p:txBody>
      </p:sp>
      <p:pic>
        <p:nvPicPr>
          <p:cNvPr id="54" name="Grafik 5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240440" y="4768781"/>
            <a:ext cx="1334434" cy="1334434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96D66082-2153-C487-AA70-8780594B5737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02" t="15560" r="20750" b="13407"/>
          <a:stretch/>
        </p:blipFill>
        <p:spPr>
          <a:xfrm>
            <a:off x="2412838" y="3200914"/>
            <a:ext cx="1620000" cy="1620000"/>
          </a:xfrm>
          <a:prstGeom prst="flowChartConnector">
            <a:avLst/>
          </a:prstGeom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F2F7FD0F-A844-B35F-B3E6-E9E74EE790F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78755" y="3107069"/>
            <a:ext cx="2004563" cy="181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86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194</Words>
  <Application>Microsoft Macintosh PowerPoint</Application>
  <PresentationFormat>A4-Papier (210 x 297 mm)</PresentationFormat>
  <Paragraphs>24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Noto Sans</vt:lpstr>
      <vt:lpstr>Source Sans Pro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Anna-Maria Hackl</dc:creator>
  <cp:lastModifiedBy>HOLZHEU Werner</cp:lastModifiedBy>
  <cp:revision>19</cp:revision>
  <cp:lastPrinted>2021-09-20T14:01:43Z</cp:lastPrinted>
  <dcterms:created xsi:type="dcterms:W3CDTF">2021-09-07T12:03:32Z</dcterms:created>
  <dcterms:modified xsi:type="dcterms:W3CDTF">2022-08-31T14:03:18Z</dcterms:modified>
</cp:coreProperties>
</file>