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35"/>
  </p:normalViewPr>
  <p:slideViewPr>
    <p:cSldViewPr snapToGrid="0" snapToObjects="1">
      <p:cViewPr varScale="1">
        <p:scale>
          <a:sx n="120" d="100"/>
          <a:sy n="120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18C778-5ECC-B091-98D1-23D6F3DE1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59D72-E58E-ED49-8135-A5EB3472C4C4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DCFECC-D697-CC63-431F-50BAE80ED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2E4FE0-894F-4B42-9AFC-D7B120645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79EE6-BD46-6740-B034-2EE21FA8B45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0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0EE07D-3986-BCD9-3F70-082208803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71B5A-883C-0848-86D8-5A5D71FB4436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27575D-C5B8-CC56-0E28-7D825EB9E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47996F-DA03-5F44-FA31-C6CCF900E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3C042-BF79-D749-972A-63A27FBE92C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3179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73CBBF-7840-8E49-4E3D-C71243D14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10440-4839-5C45-9B8A-581EEBC4F324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A2FCE6-EF40-18F2-E7C8-63C6B6ABF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0CE93D-2CB4-7AC3-9A0A-18BC9FDD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3AFD8-7288-DE4B-B5EB-482CE3AE7EE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8739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BA3D87-6A4A-A810-93DB-1B63389CA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0E10A-9341-044E-B421-54A5401B65CA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8CAAAF-4943-736C-EA55-8B6123893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A19282-D8F4-D5BB-26E3-53F3B50A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553D7-09CB-DA4E-9C86-DE20AB56441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311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5E10FC-AB3D-E8CE-F1DE-2D4B8EE1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0E90D-EF33-AD44-819B-58F07C613F43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08C982-358E-C49D-416E-0BCC9869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0D9C5-A481-2AF1-72DA-6581E5AA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2100E-D81E-C240-83DF-C19EAC6018F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162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820F272-5F78-5B43-89AC-7986CDF5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EFB99-A5EE-2C40-B215-7C7456B57006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03786FD-1FDC-92FD-3AE7-41E439016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E0362C-970A-B0C3-BBC8-A5F99C46C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F4653-3FC1-C64F-8D2A-2E31BB3BDDA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546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F7AFE84-5AC7-0B05-F542-292CD6E0B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98D49-C386-A248-B5B6-36860BC03548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232FD7D-9AC0-237A-2A2B-38E81BAE7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28A1D384-50F0-3243-4DE0-9EA8C53C2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7D7F5-1327-0C41-9D14-62FA061F5D0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4864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89A5D09-4059-DBE5-2E1A-2AB8F2B9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E32B2-E77C-B14F-8642-A2A43A2C2F4D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7A2693DD-8067-6320-95D4-AA4577C49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96479DD-EF1A-91CD-7D52-5951D1C4B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62A8-4C3C-CB45-8657-D163687BC4A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476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24B6ECA-5190-871E-DBCE-38EC90E23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10D6-6D86-3A44-8A18-960410FBF9EA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F63CC32-F7DF-5073-37F4-33FE43BF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2D08B93F-2BC2-FE31-C2B8-50E1D081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23151-72B0-FA42-9B27-F6E4F8588F0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211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AC9BBC-5119-090E-4BBA-C8408E2B4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EC9FF-3695-9142-84CF-20E0D6243049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A0BE872-78B3-D9B5-C579-5143C4CA6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0029031-A57D-254D-03EF-7BF98E6DC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A6150-6536-BB44-BBAD-A023E5A6EAE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295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5A70539-9924-3E87-0797-461262358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AA5B3-E62B-2643-B4DB-3AB09F63B9F2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81CB461-3A4A-44B5-CD94-F55A12B00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70C48B9-7461-BC31-47D6-E2E5CB63F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143AB-7853-754C-964F-577325AF30F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2323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5239405E-F212-E0BB-56A3-961609480C5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Mastertitelformat bearbeiten</a:t>
            </a:r>
            <a:endParaRPr lang="de-DE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9938F000-BFE3-E4B2-C2FD-F76D0AEBF6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Mastertextformat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  <a:endParaRPr lang="de-DE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95EC74-17FD-6185-3415-CF0C3EB5D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2E06824-B4F0-5B44-8D25-4EB1B0E2AABC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6D18CA-EC9A-1C43-7C17-E7DFE98D6C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AC962E-F03F-3253-05D5-75BEDD529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FEC6A4-323F-994C-BF54-A97157029CF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Bild 1">
            <a:extLst>
              <a:ext uri="{FF2B5EF4-FFF2-40B4-BE49-F238E27FC236}">
                <a16:creationId xmlns:a16="http://schemas.microsoft.com/office/drawing/2014/main" id="{30BF1E25-D7D8-276B-0E6A-4F926AEFD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" y="0"/>
            <a:ext cx="90979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Calibri</vt:lpstr>
      <vt:lpstr>ＭＳ Ｐゴシック</vt:lpstr>
      <vt:lpstr>Arial</vt:lpstr>
      <vt:lpstr>Chalkduster</vt:lpstr>
      <vt:lpstr>Mangal</vt:lpstr>
      <vt:lpstr>Wingdings</vt:lpstr>
      <vt:lpstr>Webdings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Teaching</dc:title>
  <dc:creator>werner holzheu</dc:creator>
  <cp:lastModifiedBy>HOLZHEU Werner</cp:lastModifiedBy>
  <cp:revision>9</cp:revision>
  <dcterms:created xsi:type="dcterms:W3CDTF">2018-09-02T10:46:07Z</dcterms:created>
  <dcterms:modified xsi:type="dcterms:W3CDTF">2022-08-27T10:38:07Z</dcterms:modified>
</cp:coreProperties>
</file>