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63E2F-FE2C-EA24-AF28-881DB6DC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D9ECE3-B3CF-8742-9F90-10FB37C8AC4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3B1FB2-78FE-90E2-69E7-E145814E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796539-EBF3-ECF7-A493-56CC8430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224C1-765A-B84F-B69A-5860B94F32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077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56C58F-C123-0635-76CD-945F3AB7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D7CDD-5653-7B44-86C9-7EFBE32EDF8B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71C327-E722-2D3D-4342-90758B53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AA443F-80D5-E1A6-BC82-46262405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69776-E340-C845-A3F7-E3D8FF41A6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60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1F2D5A-7164-85C6-EEF7-55A6B2CC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90FD9-8164-AB40-B5DE-44766CB92A6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E63D57-C943-73FF-A58D-FDB94452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ACE51-A3BD-CD34-474A-3A3D02D9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B39CE-EF2A-E74E-8385-9A7E2CD920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99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3B123D-7BF9-30C8-021C-737A437A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C3194-BBC9-A749-B9E8-8456294DE77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81E578-505B-C52C-4BEC-2D9D6586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BDE066-68F0-F41E-6B8D-5C581BF5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7B436-2F65-5549-AC21-58D452AF05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149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628AA5-B494-96EF-6671-26F4768C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91C9B-FF5E-0540-8C55-D915970FE24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B9A54-F9F0-058F-1A0A-55C7B013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A12100-661D-3C4B-C56F-42F77235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BA6A-FF26-7745-A7B4-68831E096C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92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97D46F7-2E51-D7AE-F3DA-1D5988BE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794F5-5801-BB45-B38E-00C8381CCBA7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2538FEB-78D6-ECF2-A716-616C27FF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D1A61C0-6699-76BC-AACA-3BE9C08E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58D6-8147-8441-B8BD-1615C6E08A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83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30FCE0F-0F4A-8E65-D726-86E0FE02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3DFC7-BD90-5D4D-8705-5C5200C8415A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5D73E0E-5CC0-E31D-F94B-57F9581A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EB599FF-044B-2B39-AA0B-98BBBD33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EDEB-77A5-1C4B-9DBA-3A955A96B3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50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1982A4C-8AE0-0D39-F099-265C02F6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2BB38-5AE9-EA49-A704-0305FE7D25A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2A3331-2A64-1128-E1BC-063FEA9A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437C2A9-5E7F-970F-6317-80E10329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55267-9CE1-BB4A-8DA5-4A92672D7AC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200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86AF8C0-9C18-2EF3-1A04-0E76169B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0FEFF-E6B7-304C-BD2D-C755F1D651C7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0C9056C-71BC-31DA-2B96-1A37BFF8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A28123D-5E5C-2FA8-DC41-2236D98C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B41AB-59A2-454F-B1F4-BAEFD3B2C9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9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157818A-805C-E7FF-71BB-BA31317F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69E58-A2A0-FD4C-A1B0-69396583E59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C4E4CE-58C9-5B82-5B02-AA64DFBD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4D97682-DCFC-F486-888E-EE2DFB5A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3B9F0-6937-174C-AAA0-3BCCB9822F0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922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38E3CB0-3AEC-1C6C-F202-5401353A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B7B8C-5FE4-E642-9225-F697C96C077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9D02864-4CDD-E79D-A3CC-F01E8CFD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F986995-0459-5B3E-D261-92F70ADA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B0F33-B287-BC48-A52E-31AF5E4751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275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516D5B4A-4CCD-37B2-F390-7777D33359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B07D25D2-F619-4A43-AC1E-1AFE53F842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11861B-DDFD-6653-9176-A5481FAF9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A889B16-72B8-C946-8452-0C003A7DC33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672F85-FE0F-C146-168B-3AC0DB649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88FE19-2818-ABB5-A8EF-DD38E0A18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04C3573-0B58-3542-8922-628873A6CFC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Bild 5">
            <a:extLst>
              <a:ext uri="{FF2B5EF4-FFF2-40B4-BE49-F238E27FC236}">
                <a16:creationId xmlns:a16="http://schemas.microsoft.com/office/drawing/2014/main" id="{BDDF3ED6-92C9-F1AD-597C-45EFF00CD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38" y="553114"/>
            <a:ext cx="8458200" cy="616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feld 3">
            <a:extLst>
              <a:ext uri="{FF2B5EF4-FFF2-40B4-BE49-F238E27FC236}">
                <a16:creationId xmlns:a16="http://schemas.microsoft.com/office/drawing/2014/main" id="{5AB2559E-D912-BB14-4D25-4BEEDADE8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500" b="1" dirty="0"/>
              <a:t>Hauptbuch: Jahreskreislauf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E4C53B4-1FCA-4F73-9D4A-569DC976697B}"/>
              </a:ext>
            </a:extLst>
          </p:cNvPr>
          <p:cNvSpPr txBox="1"/>
          <p:nvPr/>
        </p:nvSpPr>
        <p:spPr>
          <a:xfrm>
            <a:off x="2555875" y="-1588"/>
            <a:ext cx="6553200" cy="400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Ziele/Kompetenzen: </a:t>
            </a:r>
            <a:r>
              <a:rPr lang="de-AT" altLang="de-DE" sz="1000"/>
              <a:t>Schritte des Buchungskreislaufes während des Jahres beschreiben können, Hauptbuch inkl. Um- und Nachbuchungen für Warenkonten, Privatkonto und Abschluss des GuV-Kontos erklären können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8</cp:revision>
  <dcterms:created xsi:type="dcterms:W3CDTF">2018-09-02T10:46:07Z</dcterms:created>
  <dcterms:modified xsi:type="dcterms:W3CDTF">2022-08-27T10:36:30Z</dcterms:modified>
</cp:coreProperties>
</file>