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sldIdLst>
    <p:sldId id="256" r:id="rId2"/>
    <p:sldId id="1016" r:id="rId3"/>
    <p:sldId id="1013" r:id="rId4"/>
    <p:sldId id="1014" r:id="rId5"/>
    <p:sldId id="792" r:id="rId6"/>
    <p:sldId id="793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4"/>
    <p:restoredTop sz="95958"/>
  </p:normalViewPr>
  <p:slideViewPr>
    <p:cSldViewPr snapToGrid="0" snapToObjects="1">
      <p:cViewPr varScale="1">
        <p:scale>
          <a:sx n="96" d="100"/>
          <a:sy n="96" d="100"/>
        </p:scale>
        <p:origin x="200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22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8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79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7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6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20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7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32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17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32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5" r:id="rId6"/>
    <p:sldLayoutId id="2147483720" r:id="rId7"/>
    <p:sldLayoutId id="2147483721" r:id="rId8"/>
    <p:sldLayoutId id="2147483722" r:id="rId9"/>
    <p:sldLayoutId id="2147483724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quizlet.com/_ahqy9j?x=1jqt&amp;i=w6lky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64qTBfK0iE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05771-66B0-40F1-8F53-672F557D0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32DC7D-4151-934B-BBAF-317B4BBFD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 fontScale="90000"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Wirtschaft spielend</a:t>
            </a:r>
            <a:br>
              <a:rPr lang="de-DE" sz="4800" dirty="0">
                <a:solidFill>
                  <a:schemeClr val="bg1"/>
                </a:solidFill>
              </a:rPr>
            </a:br>
            <a:r>
              <a:rPr lang="de-DE" sz="4800" dirty="0">
                <a:solidFill>
                  <a:schemeClr val="bg1"/>
                </a:solidFill>
              </a:rPr>
              <a:t>lernen</a:t>
            </a:r>
            <a:br>
              <a:rPr lang="de-DE" sz="4800" dirty="0">
                <a:solidFill>
                  <a:schemeClr val="bg1"/>
                </a:solidFill>
              </a:rPr>
            </a:br>
            <a:br>
              <a:rPr lang="de-DE" sz="4800" dirty="0">
                <a:solidFill>
                  <a:schemeClr val="bg1"/>
                </a:solidFill>
              </a:rPr>
            </a:br>
            <a:r>
              <a:rPr lang="de-DE" sz="4800" dirty="0" err="1">
                <a:solidFill>
                  <a:schemeClr val="bg1"/>
                </a:solidFill>
              </a:rPr>
              <a:t>Quizlet</a:t>
            </a:r>
            <a:endParaRPr lang="de-DE" sz="4800" dirty="0">
              <a:solidFill>
                <a:schemeClr val="bg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72BE0-2C0F-9C45-B6DF-2F08458C2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Werner </a:t>
            </a:r>
            <a:r>
              <a:rPr lang="de-DE" sz="2000" dirty="0" err="1">
                <a:solidFill>
                  <a:schemeClr val="bg1"/>
                </a:solidFill>
              </a:rPr>
              <a:t>Holzheu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239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D892D1-E245-8F46-AC19-85386D7B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Wie gut </a:t>
            </a:r>
            <a:r>
              <a:rPr lang="en-US" sz="4800" dirty="0" err="1"/>
              <a:t>kennen</a:t>
            </a:r>
            <a:r>
              <a:rPr lang="en-US" sz="4800" dirty="0"/>
              <a:t> Sie Europa?</a:t>
            </a:r>
          </a:p>
        </p:txBody>
      </p:sp>
      <p:pic>
        <p:nvPicPr>
          <p:cNvPr id="4" name="Österreich Quiz Tiktok.mp4" descr="Österreich Quiz Tiktok.mp4">
            <a:hlinkClick r:id="" action="ppaction://media"/>
            <a:extLst>
              <a:ext uri="{FF2B5EF4-FFF2-40B4-BE49-F238E27FC236}">
                <a16:creationId xmlns:a16="http://schemas.microsoft.com/office/drawing/2014/main" id="{C796CF30-9E66-F44F-A10A-FE03EE63158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5811" y="225633"/>
            <a:ext cx="3388289" cy="602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4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A6741-C07D-FC4A-9512-0818BA9B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978619"/>
            <a:ext cx="5991244" cy="1106424"/>
          </a:xfrm>
        </p:spPr>
        <p:txBody>
          <a:bodyPr>
            <a:normAutofit/>
          </a:bodyPr>
          <a:lstStyle/>
          <a:p>
            <a:r>
              <a:rPr lang="de-DE" sz="3200"/>
              <a:t>Quizlet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82055E-7FE8-A748-BE48-70559CE20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52870"/>
            <a:ext cx="5993892" cy="3560251"/>
          </a:xfrm>
        </p:spPr>
        <p:txBody>
          <a:bodyPr>
            <a:normAutofit fontScale="92500" lnSpcReduction="20000"/>
          </a:bodyPr>
          <a:lstStyle/>
          <a:p>
            <a:r>
              <a:rPr lang="de-DE" sz="1700" dirty="0"/>
              <a:t>Kostenlose, webbasierte Autorensoftware</a:t>
            </a:r>
          </a:p>
          <a:p>
            <a:r>
              <a:rPr lang="de-DE" sz="1700" dirty="0"/>
              <a:t>Plattform zur Erstellung und Teilung von spielerischen Lerninhalten</a:t>
            </a:r>
          </a:p>
          <a:p>
            <a:r>
              <a:rPr lang="de-DE" sz="1700" b="1" dirty="0"/>
              <a:t>Karteikartensystem</a:t>
            </a:r>
            <a:r>
              <a:rPr lang="de-DE" sz="1700" dirty="0"/>
              <a:t> (mit Excel File übertragbar)</a:t>
            </a:r>
          </a:p>
          <a:p>
            <a:r>
              <a:rPr lang="de-DE" sz="1700" dirty="0"/>
              <a:t>Zuordnungsübungen in verschiedensten Formen etc.</a:t>
            </a:r>
          </a:p>
          <a:p>
            <a:r>
              <a:rPr lang="de-DE" sz="1700" dirty="0"/>
              <a:t>Datenbank mit vielen Übungen in vielen verschiedenen Sprachen.</a:t>
            </a:r>
          </a:p>
          <a:p>
            <a:r>
              <a:rPr lang="de-DE" sz="1700" dirty="0"/>
              <a:t>Klassen können angelegt werden…</a:t>
            </a:r>
          </a:p>
          <a:p>
            <a:r>
              <a:rPr lang="de-DE" sz="1700" dirty="0"/>
              <a:t>Unterschiedliche Spielvarianten: z.B. Begriffe zusammenführen, </a:t>
            </a:r>
            <a:r>
              <a:rPr lang="de-DE" sz="1700" dirty="0" err="1"/>
              <a:t>Quizlet</a:t>
            </a:r>
            <a:r>
              <a:rPr lang="de-DE" sz="1700" dirty="0"/>
              <a:t> live, Schwerkraftspiel…</a:t>
            </a:r>
          </a:p>
          <a:p>
            <a:r>
              <a:rPr lang="de-AT" dirty="0">
                <a:hlinkClick r:id="rId2"/>
              </a:rPr>
              <a:t>https://quizlet.com/_ahqy9j?x=1jqt&amp;i=w6lky</a:t>
            </a:r>
            <a:endParaRPr lang="de-AT" dirty="0"/>
          </a:p>
          <a:p>
            <a:endParaRPr lang="de-DE" sz="1700" dirty="0"/>
          </a:p>
          <a:p>
            <a:pPr marL="0" indent="0">
              <a:buNone/>
            </a:pPr>
            <a:endParaRPr lang="de-DE" sz="1700" dirty="0"/>
          </a:p>
          <a:p>
            <a:endParaRPr lang="de-DE" sz="17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F239726-38A5-274A-B50E-71917AEB6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199" y="2252870"/>
            <a:ext cx="4701745" cy="30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80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08C63-C42D-A347-89AD-65B4A15A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000" dirty="0"/>
            </a:br>
            <a:br>
              <a:rPr lang="en-US" sz="3000" dirty="0"/>
            </a:br>
            <a:r>
              <a:rPr lang="en-US" sz="3000" dirty="0" err="1"/>
              <a:t>Einsatz</a:t>
            </a:r>
            <a:r>
              <a:rPr lang="en-US" sz="3000" dirty="0"/>
              <a:t> von </a:t>
            </a:r>
            <a:br>
              <a:rPr lang="en-US" sz="3000" dirty="0"/>
            </a:br>
            <a:r>
              <a:rPr lang="en-US" sz="3000" dirty="0"/>
              <a:t>Quizlet</a:t>
            </a:r>
            <a:br>
              <a:rPr lang="en-US" sz="3000" dirty="0"/>
            </a:br>
            <a:r>
              <a:rPr lang="en-US" sz="3000" dirty="0" err="1"/>
              <a:t>im</a:t>
            </a:r>
            <a:r>
              <a:rPr lang="en-US" sz="3000" dirty="0"/>
              <a:t> </a:t>
            </a:r>
            <a:r>
              <a:rPr lang="en-US" sz="3000" dirty="0" err="1"/>
              <a:t>Überblick</a:t>
            </a:r>
            <a:br>
              <a:rPr lang="en-US" sz="3000" dirty="0"/>
            </a:br>
            <a:br>
              <a:rPr lang="en-US" sz="3000" dirty="0"/>
            </a:br>
            <a:endParaRPr lang="en-US" sz="3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B551E2E-B009-7940-D0C0-629E225DB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5139"/>
            <a:ext cx="5685183" cy="61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23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B69162-C88D-4923-B75A-56F3A3B15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Quizlet – Beispiele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47B4A41-B8A4-3845-A50E-FFC9A6DF5051}"/>
              </a:ext>
            </a:extLst>
          </p:cNvPr>
          <p:cNvSpPr txBox="1"/>
          <p:nvPr/>
        </p:nvSpPr>
        <p:spPr>
          <a:xfrm>
            <a:off x="4581144" y="510047"/>
            <a:ext cx="6858000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Erstellt nun Euer eigenes Quizlet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z.B. 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Hauptstädte Afrikas mit Excel Import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54C845-0A98-49D3-9AD3-D9A9705FBA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05" b="-3"/>
          <a:stretch/>
        </p:blipFill>
        <p:spPr>
          <a:xfrm>
            <a:off x="557784" y="2606462"/>
            <a:ext cx="3584448" cy="363931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C115CB5-C055-844C-BE30-1F9C40CA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62" r="3303"/>
          <a:stretch/>
        </p:blipFill>
        <p:spPr>
          <a:xfrm>
            <a:off x="4347599" y="2606462"/>
            <a:ext cx="3584448" cy="363931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86D4266-48DA-8D46-86E3-654BDB2F9A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42" r="10988"/>
          <a:stretch/>
        </p:blipFill>
        <p:spPr>
          <a:xfrm>
            <a:off x="8137415" y="2606462"/>
            <a:ext cx="3584448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41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4F8441-782C-423F-9C3C-845211BFD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Quizlet live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A036FE5-C9FC-4A50-987A-D0B562BE4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4356" y="1562818"/>
            <a:ext cx="6408836" cy="358111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746A5D8-EC03-414C-9136-E70DF2D105FE}"/>
              </a:ext>
            </a:extLst>
          </p:cNvPr>
          <p:cNvSpPr txBox="1"/>
          <p:nvPr/>
        </p:nvSpPr>
        <p:spPr>
          <a:xfrm>
            <a:off x="5527523" y="56316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>
                <a:hlinkClick r:id="rId3"/>
              </a:rPr>
              <a:t>https://www.youtube.com/watch?v=q64qTBfK0iE</a:t>
            </a:r>
            <a:r>
              <a:rPr lang="de-DE" dirty="0"/>
              <a:t>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2670950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LightSeedLeftStep">
      <a:dk1>
        <a:srgbClr val="000000"/>
      </a:dk1>
      <a:lt1>
        <a:srgbClr val="FFFFFF"/>
      </a:lt1>
      <a:dk2>
        <a:srgbClr val="3E4124"/>
      </a:dk2>
      <a:lt2>
        <a:srgbClr val="F2EEEF"/>
      </a:lt2>
      <a:accent1>
        <a:srgbClr val="63AF9D"/>
      </a:accent1>
      <a:accent2>
        <a:srgbClr val="56B376"/>
      </a:accent2>
      <a:accent3>
        <a:srgbClr val="62B25C"/>
      </a:accent3>
      <a:accent4>
        <a:srgbClr val="80AE53"/>
      </a:accent4>
      <a:accent5>
        <a:srgbClr val="A0A662"/>
      </a:accent5>
      <a:accent6>
        <a:srgbClr val="BC9C58"/>
      </a:accent6>
      <a:hlink>
        <a:srgbClr val="B67887"/>
      </a:hlink>
      <a:folHlink>
        <a:srgbClr val="898989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</Words>
  <Application>Microsoft Macintosh PowerPoint</Application>
  <PresentationFormat>Breitbild</PresentationFormat>
  <Paragraphs>20</Paragraphs>
  <Slides>6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Arial</vt:lpstr>
      <vt:lpstr>Calibri</vt:lpstr>
      <vt:lpstr>Neue Haas Grotesk Text Pro</vt:lpstr>
      <vt:lpstr>AccentBoxVTI</vt:lpstr>
      <vt:lpstr>Wirtschaft spielend lernen  Quizlet</vt:lpstr>
      <vt:lpstr>Wie gut kennen Sie Europa?</vt:lpstr>
      <vt:lpstr>Quizlet</vt:lpstr>
      <vt:lpstr>  Einsatz von  Quizlet im Überblick  </vt:lpstr>
      <vt:lpstr>Quizlet – Beispiele</vt:lpstr>
      <vt:lpstr>Quizlet live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21st century skills Seminar  Socrative</dc:title>
  <dc:creator>Werner Holzheu</dc:creator>
  <cp:lastModifiedBy>HOLZHEU Werner</cp:lastModifiedBy>
  <cp:revision>10</cp:revision>
  <dcterms:created xsi:type="dcterms:W3CDTF">2020-10-05T15:50:16Z</dcterms:created>
  <dcterms:modified xsi:type="dcterms:W3CDTF">2022-05-15T20:47:06Z</dcterms:modified>
</cp:coreProperties>
</file>