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7" r:id="rId3"/>
    <p:sldId id="259" r:id="rId4"/>
    <p:sldId id="258" r:id="rId5"/>
    <p:sldId id="264" r:id="rId6"/>
    <p:sldId id="260" r:id="rId7"/>
    <p:sldId id="261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5958"/>
  </p:normalViewPr>
  <p:slideViewPr>
    <p:cSldViewPr snapToGrid="0" snapToObjects="1">
      <p:cViewPr varScale="1">
        <p:scale>
          <a:sx n="96" d="100"/>
          <a:sy n="96" d="100"/>
        </p:scale>
        <p:origin x="200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22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8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7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7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6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2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3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1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3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5" r:id="rId6"/>
    <p:sldLayoutId id="2147483720" r:id="rId7"/>
    <p:sldLayoutId id="2147483721" r:id="rId8"/>
    <p:sldLayoutId id="2147483722" r:id="rId9"/>
    <p:sldLayoutId id="2147483724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05771-66B0-40F1-8F53-672F557D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32DC7D-4151-934B-BBAF-317B4BBFD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Wirtschaft</a:t>
            </a: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>
                <a:solidFill>
                  <a:schemeClr val="bg1"/>
                </a:solidFill>
              </a:rPr>
              <a:t>spielend</a:t>
            </a: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>
                <a:solidFill>
                  <a:schemeClr val="bg1"/>
                </a:solidFill>
              </a:rPr>
              <a:t>lernen</a:t>
            </a:r>
            <a:br>
              <a:rPr lang="de-DE" sz="4800" dirty="0">
                <a:solidFill>
                  <a:schemeClr val="bg1"/>
                </a:solidFill>
              </a:rPr>
            </a:b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 err="1">
                <a:solidFill>
                  <a:schemeClr val="bg1"/>
                </a:solidFill>
              </a:rPr>
              <a:t>Socrative</a:t>
            </a:r>
            <a:endParaRPr lang="de-DE" sz="4800" dirty="0">
              <a:solidFill>
                <a:schemeClr val="bg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72BE0-2C0F-9C45-B6DF-2F08458C2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Werner </a:t>
            </a:r>
            <a:r>
              <a:rPr lang="de-DE" sz="2000" dirty="0" err="1">
                <a:solidFill>
                  <a:schemeClr val="bg1"/>
                </a:solidFill>
              </a:rPr>
              <a:t>Holzheu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239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A6741-C07D-FC4A-9512-0818BA9B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Socrative</a:t>
            </a:r>
            <a:r>
              <a:rPr lang="de-DE" dirty="0"/>
              <a:t> (ARS)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82055E-7FE8-A748-BE48-70559CE20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93" y="2043111"/>
            <a:ext cx="5299520" cy="3694176"/>
          </a:xfrm>
        </p:spPr>
        <p:txBody>
          <a:bodyPr/>
          <a:lstStyle/>
          <a:p>
            <a:r>
              <a:rPr lang="de-DE" dirty="0"/>
              <a:t>Audio Response System</a:t>
            </a:r>
          </a:p>
          <a:p>
            <a:r>
              <a:rPr lang="de-DE" dirty="0"/>
              <a:t>Entwickelt, um durch Technologie die Interaktion zwischen Schülern und Lehrern zu verbessern.</a:t>
            </a:r>
          </a:p>
          <a:p>
            <a:r>
              <a:rPr lang="de-DE" dirty="0"/>
              <a:t>Einfaches Tool um direktes Feedback zwischen </a:t>
            </a:r>
            <a:r>
              <a:rPr lang="de-DE" dirty="0" err="1"/>
              <a:t>SchülerInnen</a:t>
            </a:r>
            <a:r>
              <a:rPr lang="de-DE" dirty="0"/>
              <a:t> und </a:t>
            </a:r>
            <a:r>
              <a:rPr lang="de-DE" dirty="0" err="1"/>
              <a:t>LehrerInnen</a:t>
            </a:r>
            <a:r>
              <a:rPr lang="de-DE" dirty="0"/>
              <a:t> zu ermöglichen.</a:t>
            </a:r>
          </a:p>
          <a:p>
            <a:r>
              <a:rPr lang="de-DE" dirty="0" err="1"/>
              <a:t>Quizzes</a:t>
            </a:r>
            <a:r>
              <a:rPr lang="de-DE" dirty="0"/>
              <a:t>, Wettkämpfe, Exit Tickets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FEDFC6-AD50-B444-B86E-AE3830C1A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913" y="2043111"/>
            <a:ext cx="5955971" cy="3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47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908C63-C42D-A347-89AD-65B4A15A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dirty="0"/>
            </a:br>
            <a:br>
              <a:rPr lang="en-US" sz="4800" dirty="0"/>
            </a:br>
            <a:r>
              <a:rPr lang="en-US" sz="4800" dirty="0" err="1"/>
              <a:t>Überblick</a:t>
            </a: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5AD44F-DC8C-91D1-266F-F429CDDA1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012" y="625683"/>
            <a:ext cx="5368092" cy="558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28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EB7103-DAE3-1049-9B0A-60E5ADF4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Pläne und Login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105987-055B-E144-AD95-5DA2CBB11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16" y="2114549"/>
            <a:ext cx="5456134" cy="317859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C26BF9-D1AA-0946-9461-6058BB0DC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559" y="2114549"/>
            <a:ext cx="585765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79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9879A-81BB-AD43-91B2-05815EC47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Ihre beste Stunde?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DDBE4F-3F57-3C4E-B0B7-81ACD74BB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Beschreiben Sie kurz Ihre beste Unterrichtseinheit und begründen Sie Ihre Wahl.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8FF875-EBDC-F24D-BA4A-41761B0B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306" y="942974"/>
            <a:ext cx="4318981" cy="56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7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9A80C-960C-C440-9DEA-1386C760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Beispiele: Betriebswirtschaft</a:t>
            </a:r>
            <a:br>
              <a:rPr lang="de-DE" dirty="0"/>
            </a:br>
            <a:r>
              <a:rPr lang="de-DE" dirty="0"/>
              <a:t>Kreativität, Geschäftsidee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E79551-5B3A-E141-AFC7-28D133E4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77" y="2118582"/>
            <a:ext cx="5199498" cy="30112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1A4A8AB-0A63-1E43-A0AD-C5E056573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581" y="2118582"/>
            <a:ext cx="528911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7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9A6EA-183F-424B-AB85-7DFC4948D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Beispiele: Rechnungswesen</a:t>
            </a:r>
            <a:br>
              <a:rPr lang="de-DE" dirty="0"/>
            </a:br>
            <a:r>
              <a:rPr lang="de-DE" dirty="0"/>
              <a:t>Belegverbuchung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0D75D8-A076-9643-8597-8C403199C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8" y="2149412"/>
            <a:ext cx="526410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5757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3E4124"/>
      </a:dk2>
      <a:lt2>
        <a:srgbClr val="F2EEEF"/>
      </a:lt2>
      <a:accent1>
        <a:srgbClr val="63AF9D"/>
      </a:accent1>
      <a:accent2>
        <a:srgbClr val="56B376"/>
      </a:accent2>
      <a:accent3>
        <a:srgbClr val="62B25C"/>
      </a:accent3>
      <a:accent4>
        <a:srgbClr val="80AE53"/>
      </a:accent4>
      <a:accent5>
        <a:srgbClr val="A0A662"/>
      </a:accent5>
      <a:accent6>
        <a:srgbClr val="BC9C58"/>
      </a:accent6>
      <a:hlink>
        <a:srgbClr val="B67887"/>
      </a:hlink>
      <a:folHlink>
        <a:srgbClr val="898989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Macintosh PowerPoint</Application>
  <PresentationFormat>Breitbild</PresentationFormat>
  <Paragraphs>13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Neue Haas Grotesk Text Pro</vt:lpstr>
      <vt:lpstr>AccentBoxVTI</vt:lpstr>
      <vt:lpstr>Wirtschaft spielend lernen  Socrative</vt:lpstr>
      <vt:lpstr>Socrative (ARS)</vt:lpstr>
      <vt:lpstr>  Überblick  </vt:lpstr>
      <vt:lpstr>Pläne und Login</vt:lpstr>
      <vt:lpstr>Was ist Ihre beste Stunde?</vt:lpstr>
      <vt:lpstr>Beispiele: Betriebswirtschaft Kreativität, Geschäftsidee</vt:lpstr>
      <vt:lpstr>Beispiele: Rechnungswesen Belegverbuchung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21st century skills Seminar  Socrative</dc:title>
  <dc:creator>Werner Holzheu</dc:creator>
  <cp:lastModifiedBy>HOLZHEU Werner</cp:lastModifiedBy>
  <cp:revision>6</cp:revision>
  <dcterms:created xsi:type="dcterms:W3CDTF">2020-10-05T15:50:16Z</dcterms:created>
  <dcterms:modified xsi:type="dcterms:W3CDTF">2022-05-15T20:17:09Z</dcterms:modified>
</cp:coreProperties>
</file>