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35"/>
  </p:normalViewPr>
  <p:slideViewPr>
    <p:cSldViewPr snapToGrid="0" snapToObjects="1">
      <p:cViewPr varScale="1">
        <p:scale>
          <a:sx n="120" d="100"/>
          <a:sy n="120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A20575-1068-8CF4-9EBE-FF76936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EFE80D-6720-3944-BC4E-AD2708A6DE61}" type="datetimeFigureOut">
              <a:rPr lang="de-DE" altLang="de-DE"/>
              <a:pPr/>
              <a:t>19.06.22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859ABF-5125-7633-34CA-6731D6BF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44BEE9-D939-7B4E-CD10-F6C8A557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F5173-93D1-0D47-9312-BD66B40E951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05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8B6F10-8135-A374-7F46-5FC07C589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F9982-DDE2-1045-A157-B302EEACC9F0}" type="datetimeFigureOut">
              <a:rPr lang="de-DE" altLang="de-DE"/>
              <a:pPr/>
              <a:t>19.06.22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D6F0C1-BEFA-57AC-1441-F4ADA157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035966-770B-AB8E-42DF-7AC488A5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F69E2-098E-4949-BEA2-FAABC9D276A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721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E0EBD5-448A-5E7B-0C5F-662674E3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30123-B444-FC42-95D8-6B2C66CE1E69}" type="datetimeFigureOut">
              <a:rPr lang="de-DE" altLang="de-DE"/>
              <a:pPr/>
              <a:t>19.06.22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ABA371-5360-C169-C47A-E6B58432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7AEA8A-40CA-9890-0A6E-3FE580FA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BAD18-8E8E-DF47-BC23-F5C79BB0412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63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06F470-9392-8612-A020-5EF55EEE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522A2-2BD1-0247-968E-9D4632AE087E}" type="datetimeFigureOut">
              <a:rPr lang="de-DE" altLang="de-DE"/>
              <a:pPr/>
              <a:t>19.06.22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33CCAB-F668-D04A-EF01-683A4812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5EFE37-DEEB-0490-FA95-216D51BB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40A36-0AE0-E14C-A3BB-8D41FF0A8C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606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F0B5F6-2BE8-45CF-94BE-FA7DB193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2C933-8843-B947-A7FB-472295E7EBBD}" type="datetimeFigureOut">
              <a:rPr lang="de-DE" altLang="de-DE"/>
              <a:pPr/>
              <a:t>19.06.22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9E432A-BF1A-23A1-3466-8334A811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AFB615-C0CE-FBF6-EF4C-6FD13CB3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9C774-FE50-5442-A0FC-6030C8CE7C9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406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28C69FD-6674-8304-6466-9B3EE69A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FDA81-1A37-8B43-8C08-7D68B211DF77}" type="datetimeFigureOut">
              <a:rPr lang="de-DE" altLang="de-DE"/>
              <a:pPr/>
              <a:t>19.06.22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01D4650-5DE5-60B1-D325-25741014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59C5FCA-A971-227F-3FEE-04A56FB0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5D74-6091-9B4C-8253-71B2A8763F6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759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2DEA409A-EF59-4D87-4BB5-357271E8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8D4A5-2071-8748-B63D-A56CC63D3483}" type="datetimeFigureOut">
              <a:rPr lang="de-DE" altLang="de-DE"/>
              <a:pPr/>
              <a:t>19.06.22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01DF7EF-33C5-F168-4AC7-E15BE317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8ADB25B-3E78-A21C-8744-B84281A7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4128E-A486-1B44-887E-32286161A89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539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E27F209-CE73-875A-25AF-4D107362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3FD4BC-8F1A-CD4E-8857-950E3BF1F98A}" type="datetimeFigureOut">
              <a:rPr lang="de-DE" altLang="de-DE"/>
              <a:pPr/>
              <a:t>19.06.22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8473430-C869-B3AA-C92E-8CF3C6C3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45148B1-108C-7BCC-BF9C-3C7492D3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5641D-A9E7-A048-A1BE-76679A71E85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237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5D0AE75-90C2-3736-F763-2472B3AF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9D520A-AFD5-F24A-ACE9-C30BFF46189F}" type="datetimeFigureOut">
              <a:rPr lang="de-DE" altLang="de-DE"/>
              <a:pPr/>
              <a:t>19.06.22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840C6CE2-0805-CA27-97AF-0990F653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D8295C3-EE2D-78A0-8575-6135AF98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A8B9A-AE55-7F49-9E4F-4CB3A068F4F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368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547C573-C476-7D8A-33E4-33815343E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3CE02-8FC4-234E-87F1-55122318E328}" type="datetimeFigureOut">
              <a:rPr lang="de-DE" altLang="de-DE"/>
              <a:pPr/>
              <a:t>19.06.22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9812FA9-DB08-F627-70FC-3D4F44E1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1720FA1-F4DD-E01F-0BB2-44DE8FC7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61645-98BE-5144-A7D7-2D95E6ECE60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668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A2D7FA1-CC81-58F5-76FE-E8579026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D78014-5272-5042-B69F-7D879FBA2A22}" type="datetimeFigureOut">
              <a:rPr lang="de-DE" altLang="de-DE"/>
              <a:pPr/>
              <a:t>19.06.22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FAD81E4-9405-C495-E2E0-EB2AB230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735299D-066A-664C-B528-5A6B64F6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EE849-0EE2-284B-B133-575C3BBD38E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512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53C038A0-8DE6-22E0-3211-F743EB0FF8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Mastertitelformat bearbeiten</a:t>
            </a:r>
            <a:endParaRPr lang="de-DE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B9D42775-DA73-2D9C-EE73-89B18B7140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Mastertextformat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991F17-C56F-CE21-ABCB-DEA0808FF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2D0B818-68F5-014E-8EE6-3F618DB07A02}" type="datetimeFigureOut">
              <a:rPr lang="de-DE" altLang="de-DE"/>
              <a:pPr/>
              <a:t>19.06.22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18FCAC-D73A-8D23-89B5-50DA89592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E5C254-2E44-A93D-2E41-349DAB5B6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A2D1D1F-059B-9B4B-AE60-FF7C3FB5DEA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el 1">
            <a:extLst>
              <a:ext uri="{FF2B5EF4-FFF2-40B4-BE49-F238E27FC236}">
                <a16:creationId xmlns:a16="http://schemas.microsoft.com/office/drawing/2014/main" id="{DE5CC957-B3F5-57CC-E7E1-0BD3D49B2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/>
              <a:t>Balance sheet</a:t>
            </a:r>
            <a:br>
              <a:rPr lang="de-DE" altLang="de-DE"/>
            </a:br>
            <a:r>
              <a:rPr lang="de-DE" altLang="de-DE"/>
              <a:t>Income statement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19527E-8754-A701-96A9-6E70C0134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dirty="0">
                <a:ea typeface="+mn-ea"/>
              </a:rPr>
              <a:t>Football </a:t>
            </a:r>
            <a:r>
              <a:rPr lang="de-DE" dirty="0" err="1">
                <a:ea typeface="+mn-ea"/>
              </a:rPr>
              <a:t>clubs</a:t>
            </a:r>
            <a:endParaRPr lang="de-DE" dirty="0"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Bild 1">
            <a:extLst>
              <a:ext uri="{FF2B5EF4-FFF2-40B4-BE49-F238E27FC236}">
                <a16:creationId xmlns:a16="http://schemas.microsoft.com/office/drawing/2014/main" id="{BF52C5D9-677E-D368-3F0F-5331625E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"/>
            <a:ext cx="91440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Bild 3">
            <a:extLst>
              <a:ext uri="{FF2B5EF4-FFF2-40B4-BE49-F238E27FC236}">
                <a16:creationId xmlns:a16="http://schemas.microsoft.com/office/drawing/2014/main" id="{E63F8FD9-0060-1228-111A-B3FE7C46C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701675"/>
            <a:ext cx="4983162" cy="67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Bild 4">
            <a:extLst>
              <a:ext uri="{FF2B5EF4-FFF2-40B4-BE49-F238E27FC236}">
                <a16:creationId xmlns:a16="http://schemas.microsoft.com/office/drawing/2014/main" id="{F004EA95-03F5-E2F5-6A25-B0699F57B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675"/>
            <a:ext cx="4160838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1D3494D-7457-C850-48EC-424A91909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7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ea typeface="+mj-ea"/>
              </a:rPr>
              <a:t>Real Madrid</a:t>
            </a:r>
          </a:p>
        </p:txBody>
      </p:sp>
      <p:pic>
        <p:nvPicPr>
          <p:cNvPr id="4100" name="Bild 6">
            <a:extLst>
              <a:ext uri="{FF2B5EF4-FFF2-40B4-BE49-F238E27FC236}">
                <a16:creationId xmlns:a16="http://schemas.microsoft.com/office/drawing/2014/main" id="{0471DA7F-0B85-BBC1-8E68-A77B1506B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133350"/>
            <a:ext cx="8255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Bild 1">
            <a:extLst>
              <a:ext uri="{FF2B5EF4-FFF2-40B4-BE49-F238E27FC236}">
                <a16:creationId xmlns:a16="http://schemas.microsoft.com/office/drawing/2014/main" id="{6163185F-15BE-86A9-09BD-088599CC6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2795588"/>
            <a:ext cx="68183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Bild 2">
            <a:extLst>
              <a:ext uri="{FF2B5EF4-FFF2-40B4-BE49-F238E27FC236}">
                <a16:creationId xmlns:a16="http://schemas.microsoft.com/office/drawing/2014/main" id="{11EB0BE0-3741-DD27-12A0-32BE2ECF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676275"/>
            <a:ext cx="568007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5">
            <a:extLst>
              <a:ext uri="{FF2B5EF4-FFF2-40B4-BE49-F238E27FC236}">
                <a16:creationId xmlns:a16="http://schemas.microsoft.com/office/drawing/2014/main" id="{64249533-9610-2C4F-7D75-9903CA33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7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ea typeface="+mj-ea"/>
              </a:rPr>
              <a:t>Manchester United</a:t>
            </a:r>
          </a:p>
        </p:txBody>
      </p:sp>
      <p:pic>
        <p:nvPicPr>
          <p:cNvPr id="5124" name="Bild 4">
            <a:extLst>
              <a:ext uri="{FF2B5EF4-FFF2-40B4-BE49-F238E27FC236}">
                <a16:creationId xmlns:a16="http://schemas.microsoft.com/office/drawing/2014/main" id="{7E99EEAA-26A2-1981-2479-7EE6ABF40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0"/>
            <a:ext cx="1054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Bild 1">
            <a:extLst>
              <a:ext uri="{FF2B5EF4-FFF2-40B4-BE49-F238E27FC236}">
                <a16:creationId xmlns:a16="http://schemas.microsoft.com/office/drawing/2014/main" id="{02813ABC-2067-25FD-E770-3822AA281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700"/>
            <a:ext cx="9144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Macintosh PowerPoint</Application>
  <PresentationFormat>Bildschirmpräsentation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Calibri</vt:lpstr>
      <vt:lpstr>ＭＳ Ｐゴシック</vt:lpstr>
      <vt:lpstr>Arial</vt:lpstr>
      <vt:lpstr>Office-Design</vt:lpstr>
      <vt:lpstr>Balance sheet Income statement</vt:lpstr>
      <vt:lpstr>PowerPoint-Präsentation</vt:lpstr>
      <vt:lpstr>Real Madrid</vt:lpstr>
      <vt:lpstr>Manchester United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 sheet Income statement</dc:title>
  <dc:creator>werner holzheu</dc:creator>
  <cp:lastModifiedBy>HOLZHEU Werner</cp:lastModifiedBy>
  <cp:revision>2</cp:revision>
  <dcterms:created xsi:type="dcterms:W3CDTF">2018-06-14T15:09:01Z</dcterms:created>
  <dcterms:modified xsi:type="dcterms:W3CDTF">2022-06-19T20:26:12Z</dcterms:modified>
</cp:coreProperties>
</file>