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8227" autoAdjust="0"/>
  </p:normalViewPr>
  <p:slideViewPr>
    <p:cSldViewPr snapToGrid="0" snapToObjects="1">
      <p:cViewPr varScale="1">
        <p:scale>
          <a:sx n="127" d="100"/>
          <a:sy n="127" d="100"/>
        </p:scale>
        <p:origin x="1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Probleme beim Käufer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Übersicht über mögliche Probleme auf Käuferseite geben können, </a:t>
            </a:r>
          </a:p>
          <a:p>
            <a:r>
              <a:rPr lang="de-DE" sz="900" dirty="0">
                <a:cs typeface="Chalkduster"/>
              </a:rPr>
              <a:t>mögliche Lösungen vorschlagen können, für jeweilige Situation Schriftstücke erarbeiten können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6" y="408602"/>
            <a:ext cx="760957" cy="686351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004"/>
              </p:ext>
            </p:extLst>
          </p:nvPr>
        </p:nvGraphicFramePr>
        <p:xfrm>
          <a:off x="106568" y="560843"/>
          <a:ext cx="7594600" cy="330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79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50486"/>
              </p:ext>
            </p:extLst>
          </p:nvPr>
        </p:nvGraphicFramePr>
        <p:xfrm>
          <a:off x="86136" y="1241671"/>
          <a:ext cx="7594600" cy="105664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8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vor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Zahlungsmoral hängt von Wirtschaftslage ab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grundsätzlich sofort fällig außer anderes ist vereinbart (Ziel, ...)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 Mahn- plan: 1.,2.3.  Mahnung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Rechtsanwalt / Inkassobüro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Zahlungsverzugsgesetz 2013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(EU):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Verzugszinsen (4% (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BsC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bzw. 9,2% + Basiszinssatz)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Geld muss am Fälligkeitstag auf dem Bankkonto des Gläubigers sein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 Mahnspesen (z.B. 40,00 EUR); danach Klage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durch: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An- / Vorauszahlung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Eigentumsvorbehalt (Gegenstand kann verlangt werden)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Zahlungsgarantie (Bankgarantie)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26240"/>
              </p:ext>
            </p:extLst>
          </p:nvPr>
        </p:nvGraphicFramePr>
        <p:xfrm>
          <a:off x="86136" y="4513839"/>
          <a:ext cx="7594600" cy="8128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Annahe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erfogt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bei ordnungsgemäßer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(bei nicht ordnungsgemäßer bzw. mangelhafter Lieferung muss Verkäufer nachliefern)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 beanstanden und gerichtlich hinterlegen oder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setzten (üblich)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Hinterlegung, bei Gericht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Selbsthilfeverkauf (im B2B z.B.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verderblichen Waren)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+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Vermeidung: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 Käufer rechtzeitig die Lieferung ankündigen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97069"/>
              </p:ext>
            </p:extLst>
          </p:nvPr>
        </p:nvGraphicFramePr>
        <p:xfrm>
          <a:off x="86136" y="5510789"/>
          <a:ext cx="7594600" cy="9652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Abruf-,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Spezifikations-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oder genauere Bestimmung (Spezifikation) 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wenn genauere Details vom Käufer fehlen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Verzug hinweisen und Nachfrist setzen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 vorgeschlagenen Menge/Qualität liefern,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 + Schadenersatz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Gewünschte Menge/Qualität beim Kunden per Telefon oder E-Mail erfragen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Bild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50" y="1430919"/>
            <a:ext cx="388827" cy="36083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4779274"/>
            <a:ext cx="423052" cy="38760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7407873" y="2392078"/>
            <a:ext cx="167619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Verkäufers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Zahlungserinnerung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Mahnung</a:t>
            </a:r>
          </a:p>
          <a:p>
            <a:pPr marL="228600" indent="-228600">
              <a:buAutoNum type="arabicPeriod"/>
            </a:pPr>
            <a:r>
              <a:rPr lang="de-DE" sz="800" dirty="0">
                <a:cs typeface="Chalkduster"/>
              </a:rPr>
              <a:t>Mahnschreiben: letzte Mahnung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Auf fällige Rechnung hinweisen, Rechnung beilegen,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Zur Zahlung auffordern</a:t>
            </a:r>
          </a:p>
          <a:p>
            <a:r>
              <a:rPr lang="de-DE" sz="800" dirty="0">
                <a:cs typeface="Chalkduster"/>
              </a:rPr>
              <a:t>Nachfrist, ev. letzten Zahlungstermin</a:t>
            </a:r>
          </a:p>
          <a:p>
            <a:r>
              <a:rPr lang="de-DE" sz="800" dirty="0">
                <a:cs typeface="Chalkduster"/>
              </a:rPr>
              <a:t>Verzugszinsen u. Mahnspesen ankündigen</a:t>
            </a:r>
          </a:p>
          <a:p>
            <a:r>
              <a:rPr lang="de-DE" sz="800" dirty="0">
                <a:cs typeface="Chalkduster"/>
              </a:rPr>
              <a:t>Rechtliche Konsequenzen androhen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765791" y="4779274"/>
            <a:ext cx="128144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Verkäufers</a:t>
            </a:r>
          </a:p>
          <a:p>
            <a:r>
              <a:rPr lang="de-DE" sz="800" dirty="0">
                <a:cs typeface="Chalkduster"/>
              </a:rPr>
              <a:t>Hinweis auf vereinbarungsgemäße Lieferung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Feststellung Annahmeverzug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Mitteilung der Maßnahme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Gilt für beide:</a:t>
            </a:r>
          </a:p>
          <a:p>
            <a:r>
              <a:rPr lang="de-DE" sz="800" dirty="0">
                <a:cs typeface="Chalkduster"/>
              </a:rPr>
              <a:t>Annahmeverzug und</a:t>
            </a:r>
          </a:p>
          <a:p>
            <a:r>
              <a:rPr lang="de-DE" sz="800" dirty="0">
                <a:cs typeface="Chalkduster"/>
              </a:rPr>
              <a:t>Spezifikationsverzug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25" name="Bild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5272" y="455665"/>
            <a:ext cx="1425279" cy="1435591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Persönliche Anrede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Betreff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Warum schreibe ich?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Was will ich?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Schlussgruß / </a:t>
            </a:r>
            <a:r>
              <a:rPr lang="de-DE" sz="600" dirty="0" err="1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Beilagen</a:t>
            </a: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50" y="2392078"/>
            <a:ext cx="2899901" cy="1955747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4114542" y="2642446"/>
            <a:ext cx="28343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Verzugszinsenberechnung </a:t>
            </a:r>
            <a:r>
              <a:rPr lang="de-DE" sz="800" dirty="0">
                <a:cs typeface="Chalkduster"/>
              </a:rPr>
              <a:t>z.B.</a:t>
            </a:r>
          </a:p>
          <a:p>
            <a:r>
              <a:rPr lang="de-DE" sz="800" dirty="0">
                <a:cs typeface="Chalkduster"/>
              </a:rPr>
              <a:t>Forderung netto 1500,00, 20% </a:t>
            </a:r>
            <a:r>
              <a:rPr lang="de-DE" sz="800" dirty="0" err="1">
                <a:cs typeface="Chalkduster"/>
              </a:rPr>
              <a:t>USt</a:t>
            </a:r>
            <a:r>
              <a:rPr lang="de-DE" sz="800" dirty="0">
                <a:cs typeface="Chalkduster"/>
              </a:rPr>
              <a:t> = 1.800,00 Brutto</a:t>
            </a:r>
          </a:p>
          <a:p>
            <a:r>
              <a:rPr lang="de-DE" sz="800" dirty="0">
                <a:cs typeface="Chalkduster"/>
              </a:rPr>
              <a:t>Ausstellung 1.9. Fällig 30.9. vereinbarte VZZ 14%, Msp.20,00</a:t>
            </a:r>
          </a:p>
          <a:p>
            <a:r>
              <a:rPr lang="de-DE" sz="800" dirty="0">
                <a:cs typeface="Chalkduster"/>
              </a:rPr>
              <a:t>Keine Bezahlung bis Ende November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Ende November: 2 Monate </a:t>
            </a:r>
          </a:p>
          <a:p>
            <a:r>
              <a:rPr lang="de-DE" sz="800" dirty="0">
                <a:cs typeface="Chalkduster"/>
              </a:rPr>
              <a:t>1800,00* 14%/12*2 = 42,00</a:t>
            </a:r>
          </a:p>
          <a:p>
            <a:r>
              <a:rPr lang="de-DE" sz="800" dirty="0">
                <a:cs typeface="Chalkduster"/>
              </a:rPr>
              <a:t>(Tage: 2160*14%/360*60= 42,00)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>
                <a:cs typeface="Chalkduster"/>
              </a:rPr>
              <a:t>+ Mahnspesen: z.B. 20,00 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b="1" dirty="0">
                <a:cs typeface="Chalkduster"/>
              </a:rPr>
              <a:t>Gesamtbetrag: 1800,00+42,00+20,00=1.862,00</a:t>
            </a:r>
          </a:p>
        </p:txBody>
      </p:sp>
      <p:pic>
        <p:nvPicPr>
          <p:cNvPr id="24" name="Bild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5896874"/>
            <a:ext cx="423052" cy="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Macintosh PowerPoint</Application>
  <PresentationFormat>Bildschirmpräsentation (4:3)</PresentationFormat>
  <Paragraphs>92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HOLZHEU Werner</cp:lastModifiedBy>
  <cp:revision>183</cp:revision>
  <cp:lastPrinted>2018-04-24T15:08:51Z</cp:lastPrinted>
  <dcterms:created xsi:type="dcterms:W3CDTF">2015-09-21T19:41:13Z</dcterms:created>
  <dcterms:modified xsi:type="dcterms:W3CDTF">2022-05-17T18:51:06Z</dcterms:modified>
</cp:coreProperties>
</file>