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958"/>
  </p:normalViewPr>
  <p:slideViewPr>
    <p:cSldViewPr snapToGrid="0" snapToObjects="1">
      <p:cViewPr varScale="1">
        <p:scale>
          <a:sx n="96" d="100"/>
          <a:sy n="96" d="100"/>
        </p:scale>
        <p:origin x="20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7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3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7wqse2rj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05771-66B0-40F1-8F53-672F557D0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87"/>
          <a:stretch/>
        </p:blipFill>
        <p:spPr>
          <a:xfrm>
            <a:off x="20" y="21075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32DC7D-4151-934B-BBAF-317B4BBFD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Wirtschaft</a:t>
            </a:r>
            <a:br>
              <a:rPr lang="de-DE" sz="4800" dirty="0">
                <a:solidFill>
                  <a:schemeClr val="bg1"/>
                </a:solidFill>
              </a:rPr>
            </a:br>
            <a:r>
              <a:rPr lang="de-DE" sz="4800" dirty="0">
                <a:solidFill>
                  <a:schemeClr val="bg1"/>
                </a:solidFill>
              </a:rPr>
              <a:t>spielend</a:t>
            </a:r>
            <a:br>
              <a:rPr lang="de-DE" sz="4800" dirty="0">
                <a:solidFill>
                  <a:schemeClr val="bg1"/>
                </a:solidFill>
              </a:rPr>
            </a:br>
            <a:r>
              <a:rPr lang="de-DE" sz="4800" dirty="0">
                <a:solidFill>
                  <a:schemeClr val="bg1"/>
                </a:solidFill>
              </a:rPr>
              <a:t>lernen</a:t>
            </a:r>
            <a:br>
              <a:rPr lang="de-DE" sz="4800" dirty="0">
                <a:solidFill>
                  <a:schemeClr val="bg1"/>
                </a:solidFill>
              </a:rPr>
            </a:br>
            <a:br>
              <a:rPr lang="de-DE" sz="4800" dirty="0">
                <a:solidFill>
                  <a:schemeClr val="bg1"/>
                </a:solidFill>
              </a:rPr>
            </a:br>
            <a:r>
              <a:rPr lang="de-DE" sz="4800" dirty="0" err="1">
                <a:solidFill>
                  <a:schemeClr val="bg1"/>
                </a:solidFill>
              </a:rPr>
              <a:t>Learningapps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A72BE0-2C0F-9C45-B6DF-2F08458C2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Werner </a:t>
            </a:r>
            <a:r>
              <a:rPr lang="de-DE" sz="2000" dirty="0" err="1">
                <a:solidFill>
                  <a:schemeClr val="bg1"/>
                </a:solidFill>
              </a:rPr>
              <a:t>Holzheu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3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A6741-C07D-FC4A-9512-0818BA9B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Learningapps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82055E-7FE8-A748-BE48-70559CE20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74" y="2151512"/>
            <a:ext cx="5299520" cy="4080729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Kostenlose, webbasierte Autorensoftware</a:t>
            </a:r>
          </a:p>
          <a:p>
            <a:r>
              <a:rPr lang="de-DE" dirty="0"/>
              <a:t>Plattform zur Erstellung und Teilung von spielerischen Lerninhalten</a:t>
            </a:r>
          </a:p>
          <a:p>
            <a:r>
              <a:rPr lang="de-DE" dirty="0"/>
              <a:t>Zuordnungsübungen, Multiple Choice, Pferderennen, Millionenquiz, etc.</a:t>
            </a:r>
          </a:p>
          <a:p>
            <a:r>
              <a:rPr lang="de-DE" dirty="0"/>
              <a:t>Datenbank mit vielen Übungen in vielen verschiedenen Sprachen.</a:t>
            </a:r>
          </a:p>
          <a:p>
            <a:r>
              <a:rPr lang="de-DE" dirty="0"/>
              <a:t>Lernpfade für ganze Themenbereiche können erstellt werden.</a:t>
            </a:r>
          </a:p>
          <a:p>
            <a:r>
              <a:rPr lang="de-DE" dirty="0"/>
              <a:t>Apps können gespeichert werden.</a:t>
            </a:r>
          </a:p>
          <a:p>
            <a:r>
              <a:rPr lang="de-DE" dirty="0"/>
              <a:t>Klassen können angelegt werden…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0871C7-C4B1-C94B-9542-0F32F835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913" y="2151513"/>
            <a:ext cx="6093313" cy="40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4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908C63-C42D-A347-89AD-65B4A15A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4800" dirty="0"/>
            </a:br>
            <a:br>
              <a:rPr lang="en-US" sz="4800" dirty="0"/>
            </a:br>
            <a:r>
              <a:rPr lang="en-US" sz="4800" dirty="0" err="1"/>
              <a:t>Überblick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D7AAC7-853D-E770-7F88-77C9F4D6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792" y="771988"/>
            <a:ext cx="5671983" cy="547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2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B7103-DAE3-1049-9B0A-60E5ADF4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Login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6E5DED-9D47-614D-BBC3-8A1C7C02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08" y="2100066"/>
            <a:ext cx="6245183" cy="47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31CD8-B046-5E42-BBB0-9C59EC80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Beispiele Volkswirtschaft 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FABEE6-4ECA-F746-960D-DE31ED89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22" y="2068184"/>
            <a:ext cx="5678150" cy="353939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B1E1471-CC54-AB47-9B86-5963E31C624F}"/>
              </a:ext>
            </a:extLst>
          </p:cNvPr>
          <p:cNvSpPr/>
          <p:nvPr/>
        </p:nvSpPr>
        <p:spPr>
          <a:xfrm>
            <a:off x="275422" y="5776525"/>
            <a:ext cx="53695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https://learningapps.org/display?v=p7wqse2rj20</a:t>
            </a:r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E393E62-9616-8049-B48D-D5AC6214F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20040"/>
            <a:ext cx="5274398" cy="35393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61B917B-BE2F-CE48-9114-D084E6EC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286" y="4859758"/>
            <a:ext cx="1923349" cy="19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9A80C-960C-C440-9DEA-1386C760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Beispiele: Betriebswirtschaft</a:t>
            </a:r>
            <a:br>
              <a:rPr lang="de-DE" dirty="0"/>
            </a:br>
            <a:r>
              <a:rPr lang="de-DE" dirty="0"/>
              <a:t>Statistik Diagramme, </a:t>
            </a:r>
            <a:r>
              <a:rPr lang="de-DE" dirty="0" err="1"/>
              <a:t>Lernpfad</a:t>
            </a:r>
            <a:r>
              <a:rPr lang="de-DE" dirty="0"/>
              <a:t> Kaufvertrag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6C453C-819A-6F41-8782-3B4E2D3D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8" y="2059864"/>
            <a:ext cx="6083039" cy="408203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18D8A5E-81E0-0A4A-9BEC-0985C4395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527" y="2059864"/>
            <a:ext cx="5954250" cy="40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9A6EA-183F-424B-AB85-7DFC4948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Beispiele: Rechnungswesen</a:t>
            </a:r>
            <a:br>
              <a:rPr lang="de-DE" dirty="0"/>
            </a:br>
            <a:r>
              <a:rPr lang="de-DE" dirty="0"/>
              <a:t>Abschreibung, Kostenrechnung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4B399E-40AF-5240-B4DB-57FB6E4F3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11" y="2127247"/>
            <a:ext cx="5234367" cy="36786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94ED66F-3789-9A4F-A7E0-23264DDBB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770" y="2127246"/>
            <a:ext cx="5548663" cy="36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5757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3E4124"/>
      </a:dk2>
      <a:lt2>
        <a:srgbClr val="F2EEEF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B67887"/>
      </a:hlink>
      <a:folHlink>
        <a:srgbClr val="898989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Macintosh PowerPoint</Application>
  <PresentationFormat>Breitbild</PresentationFormat>
  <Paragraphs>16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Neue Haas Grotesk Text Pro</vt:lpstr>
      <vt:lpstr>AccentBoxVTI</vt:lpstr>
      <vt:lpstr>Wirtschaft spielend lernen  Learningapps</vt:lpstr>
      <vt:lpstr>Learningapps</vt:lpstr>
      <vt:lpstr>  Überblick  </vt:lpstr>
      <vt:lpstr>Login</vt:lpstr>
      <vt:lpstr>Beispiele Volkswirtschaft  </vt:lpstr>
      <vt:lpstr>Beispiele: Betriebswirtschaft Statistik Diagramme, Lernpfad Kaufvertrag</vt:lpstr>
      <vt:lpstr>Beispiele: Rechnungswesen Abschreibung, Kostenrechnung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skills Seminar  Socrative</dc:title>
  <dc:creator>Werner Holzheu</dc:creator>
  <cp:lastModifiedBy>HOLZHEU Werner</cp:lastModifiedBy>
  <cp:revision>15</cp:revision>
  <dcterms:created xsi:type="dcterms:W3CDTF">2020-10-05T15:50:16Z</dcterms:created>
  <dcterms:modified xsi:type="dcterms:W3CDTF">2022-05-15T20:19:27Z</dcterms:modified>
</cp:coreProperties>
</file>