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62" r:id="rId6"/>
    <p:sldId id="267" r:id="rId7"/>
    <p:sldId id="258" r:id="rId8"/>
    <p:sldId id="261" r:id="rId9"/>
    <p:sldId id="259" r:id="rId10"/>
    <p:sldId id="260" r:id="rId11"/>
    <p:sldId id="268" r:id="rId12"/>
    <p:sldId id="266" r:id="rId13"/>
    <p:sldId id="264" r:id="rId14"/>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E73DB-641E-4590-97DE-755347F89B1F}" v="61" dt="2022-04-28T07:30:01.443"/>
    <p1510:client id="{0995C5FF-7886-462D-BF26-3CE7074B9975}" v="410" dt="2022-04-28T08:02:41.650"/>
    <p1510:client id="{0DF7F98E-3095-4C66-B977-9B849855C581}" v="24" dt="2022-04-28T07:59:04.282"/>
    <p1510:client id="{278B20AE-14BE-4186-BC7B-F468BA3E0301}" v="1676" dt="2022-04-28T07:58:41.896"/>
    <p1510:client id="{2FFAFF2E-39F2-4AF4-90C0-C3BE11EFBECC}" v="39" dt="2022-04-28T08:21:29.081"/>
    <p1510:client id="{7333F863-427D-448B-AF47-6483A1B83A25}" v="11" dt="2022-04-28T08:29:49.376"/>
    <p1510:client id="{79B1B78B-4790-4D6A-B88B-882032061053}" v="28" dt="2022-04-28T08:16:37.218"/>
    <p1510:client id="{8C3DFEE8-5010-4BE6-A99D-0E88AA5E7F31}" v="52" dt="2022-04-28T07:37:29.717"/>
    <p1510:client id="{8DF02010-6F13-4D6C-AE0B-29B1CD14A58B}" v="22" dt="2022-04-28T07:07:06.330"/>
    <p1510:client id="{9C9B782D-9544-4998-A4DB-5F0E091D5842}" v="865" dt="2022-04-28T08:15:27.481"/>
    <p1510:client id="{A7544BAF-54C7-4457-979E-671319585151}" v="1204" dt="2022-04-28T07:37:07.476"/>
    <p1510:client id="{CA08D75F-B729-4D2B-AFBB-84DF59B31713}" v="804" dt="2022-04-28T07:37:52.582"/>
    <p1510:client id="{D8E739EF-A119-40D5-B905-D891D09DCF7C}" v="696" dt="2022-04-28T07:40:25.549"/>
    <p1510:client id="{EDE3948B-1A48-4E60-B9D3-BA58AE0F9D09}" v="780" dt="2022-04-28T08:06:55.500"/>
    <p1510:client id="{F4D0AA43-724F-42D1-9BEA-C511E2D782C6}" v="45" dt="2022-04-28T08:31:44.0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tl Belinda" userId="S::belinda.hartl@bergheidengasse.at::7dbd4e62-33c0-48af-933e-cde42bc8b572" providerId="AD" clId="Web-{278B20AE-14BE-4186-BC7B-F468BA3E0301}"/>
    <pc:docChg chg="modSld">
      <pc:chgData name="Hartl Belinda" userId="S::belinda.hartl@bergheidengasse.at::7dbd4e62-33c0-48af-933e-cde42bc8b572" providerId="AD" clId="Web-{278B20AE-14BE-4186-BC7B-F468BA3E0301}" dt="2022-04-28T07:58:41.896" v="875" actId="1076"/>
      <pc:docMkLst>
        <pc:docMk/>
      </pc:docMkLst>
      <pc:sldChg chg="addSp delSp modSp">
        <pc:chgData name="Hartl Belinda" userId="S::belinda.hartl@bergheidengasse.at::7dbd4e62-33c0-48af-933e-cde42bc8b572" providerId="AD" clId="Web-{278B20AE-14BE-4186-BC7B-F468BA3E0301}" dt="2022-04-28T07:58:41.896" v="875" actId="1076"/>
        <pc:sldMkLst>
          <pc:docMk/>
          <pc:sldMk cId="2989838783" sldId="258"/>
        </pc:sldMkLst>
        <pc:spChg chg="add mod">
          <ac:chgData name="Hartl Belinda" userId="S::belinda.hartl@bergheidengasse.at::7dbd4e62-33c0-48af-933e-cde42bc8b572" providerId="AD" clId="Web-{278B20AE-14BE-4186-BC7B-F468BA3E0301}" dt="2022-04-28T07:58:25.192" v="870" actId="1076"/>
          <ac:spMkLst>
            <pc:docMk/>
            <pc:sldMk cId="2989838783" sldId="258"/>
            <ac:spMk id="2" creationId="{3AEC6AC8-F4E8-EF63-7903-D476F2BF23C6}"/>
          </ac:spMkLst>
        </pc:spChg>
        <pc:spChg chg="add del mod">
          <ac:chgData name="Hartl Belinda" userId="S::belinda.hartl@bergheidengasse.at::7dbd4e62-33c0-48af-933e-cde42bc8b572" providerId="AD" clId="Web-{278B20AE-14BE-4186-BC7B-F468BA3E0301}" dt="2022-04-28T07:57:42.189" v="860"/>
          <ac:spMkLst>
            <pc:docMk/>
            <pc:sldMk cId="2989838783" sldId="258"/>
            <ac:spMk id="5" creationId="{9B66A262-B595-8861-B180-E2DD7F75F22D}"/>
          </ac:spMkLst>
        </pc:spChg>
        <pc:picChg chg="add mod ord">
          <ac:chgData name="Hartl Belinda" userId="S::belinda.hartl@bergheidengasse.at::7dbd4e62-33c0-48af-933e-cde42bc8b572" providerId="AD" clId="Web-{278B20AE-14BE-4186-BC7B-F468BA3E0301}" dt="2022-04-28T07:58:41.896" v="875" actId="1076"/>
          <ac:picMkLst>
            <pc:docMk/>
            <pc:sldMk cId="2989838783" sldId="258"/>
            <ac:picMk id="3" creationId="{3BC8A3B7-65A8-0CD5-4141-00F44AB74485}"/>
          </ac:picMkLst>
        </pc:picChg>
        <pc:picChg chg="add mod">
          <ac:chgData name="Hartl Belinda" userId="S::belinda.hartl@bergheidengasse.at::7dbd4e62-33c0-48af-933e-cde42bc8b572" providerId="AD" clId="Web-{278B20AE-14BE-4186-BC7B-F468BA3E0301}" dt="2022-04-28T07:58:31.270" v="872" actId="1076"/>
          <ac:picMkLst>
            <pc:docMk/>
            <pc:sldMk cId="2989838783" sldId="258"/>
            <ac:picMk id="4" creationId="{648BC59E-E007-03A5-808B-00513AEECD1B}"/>
          </ac:picMkLst>
        </pc:picChg>
      </pc:sldChg>
    </pc:docChg>
  </pc:docChgLst>
  <pc:docChgLst>
    <pc:chgData name="Dully Leonie" userId="S::leonie.dully@bergheidengasse.at::4d731a6e-36f1-420c-829e-09455ee4136d" providerId="AD" clId="Web-{7333F863-427D-448B-AF47-6483A1B83A25}"/>
    <pc:docChg chg="modSld">
      <pc:chgData name="Dully Leonie" userId="S::leonie.dully@bergheidengasse.at::4d731a6e-36f1-420c-829e-09455ee4136d" providerId="AD" clId="Web-{7333F863-427D-448B-AF47-6483A1B83A25}" dt="2022-04-28T08:29:48.391" v="4" actId="20577"/>
      <pc:docMkLst>
        <pc:docMk/>
      </pc:docMkLst>
      <pc:sldChg chg="modSp">
        <pc:chgData name="Dully Leonie" userId="S::leonie.dully@bergheidengasse.at::4d731a6e-36f1-420c-829e-09455ee4136d" providerId="AD" clId="Web-{7333F863-427D-448B-AF47-6483A1B83A25}" dt="2022-04-28T08:29:48.391" v="4" actId="20577"/>
        <pc:sldMkLst>
          <pc:docMk/>
          <pc:sldMk cId="4201777826" sldId="261"/>
        </pc:sldMkLst>
        <pc:spChg chg="mod">
          <ac:chgData name="Dully Leonie" userId="S::leonie.dully@bergheidengasse.at::4d731a6e-36f1-420c-829e-09455ee4136d" providerId="AD" clId="Web-{7333F863-427D-448B-AF47-6483A1B83A25}" dt="2022-04-28T08:29:48.391" v="4" actId="20577"/>
          <ac:spMkLst>
            <pc:docMk/>
            <pc:sldMk cId="4201777826" sldId="261"/>
            <ac:spMk id="3" creationId="{2E67CC49-9ADC-D8D3-AAE8-A8E09FA92CF7}"/>
          </ac:spMkLst>
        </pc:spChg>
      </pc:sldChg>
    </pc:docChg>
  </pc:docChgLst>
  <pc:docChgLst>
    <pc:chgData name="Nagy Sofie" userId="S::sofie.nagy@bergheidengasse.at::14763022-f5e5-4c17-8687-12e140f9a509" providerId="AD" clId="Web-{8C3DFEE8-5010-4BE6-A99D-0E88AA5E7F31}"/>
    <pc:docChg chg="addSld modSld sldOrd">
      <pc:chgData name="Nagy Sofie" userId="S::sofie.nagy@bergheidengasse.at::14763022-f5e5-4c17-8687-12e140f9a509" providerId="AD" clId="Web-{8C3DFEE8-5010-4BE6-A99D-0E88AA5E7F31}" dt="2022-04-28T07:37:29.717" v="38" actId="1076"/>
      <pc:docMkLst>
        <pc:docMk/>
      </pc:docMkLst>
      <pc:sldChg chg="addSp delSp modSp">
        <pc:chgData name="Nagy Sofie" userId="S::sofie.nagy@bergheidengasse.at::14763022-f5e5-4c17-8687-12e140f9a509" providerId="AD" clId="Web-{8C3DFEE8-5010-4BE6-A99D-0E88AA5E7F31}" dt="2022-04-28T07:22:59.358" v="15" actId="1076"/>
        <pc:sldMkLst>
          <pc:docMk/>
          <pc:sldMk cId="2405376154" sldId="260"/>
        </pc:sldMkLst>
        <pc:spChg chg="mod">
          <ac:chgData name="Nagy Sofie" userId="S::sofie.nagy@bergheidengasse.at::14763022-f5e5-4c17-8687-12e140f9a509" providerId="AD" clId="Web-{8C3DFEE8-5010-4BE6-A99D-0E88AA5E7F31}" dt="2022-04-28T07:09:12.032" v="1" actId="20577"/>
          <ac:spMkLst>
            <pc:docMk/>
            <pc:sldMk cId="2405376154" sldId="260"/>
            <ac:spMk id="13313" creationId="{6A6DD615-2637-D970-A57B-BA4732B1FE6D}"/>
          </ac:spMkLst>
        </pc:spChg>
        <pc:picChg chg="add mod">
          <ac:chgData name="Nagy Sofie" userId="S::sofie.nagy@bergheidengasse.at::14763022-f5e5-4c17-8687-12e140f9a509" providerId="AD" clId="Web-{8C3DFEE8-5010-4BE6-A99D-0E88AA5E7F31}" dt="2022-04-28T07:22:04.370" v="7" actId="1076"/>
          <ac:picMkLst>
            <pc:docMk/>
            <pc:sldMk cId="2405376154" sldId="260"/>
            <ac:picMk id="2" creationId="{5E92BC4D-197A-858F-EF5F-B0B6D5CF1B34}"/>
          </ac:picMkLst>
        </pc:picChg>
        <pc:picChg chg="add del mod">
          <ac:chgData name="Nagy Sofie" userId="S::sofie.nagy@bergheidengasse.at::14763022-f5e5-4c17-8687-12e140f9a509" providerId="AD" clId="Web-{8C3DFEE8-5010-4BE6-A99D-0E88AA5E7F31}" dt="2022-04-28T07:22:25.590" v="11"/>
          <ac:picMkLst>
            <pc:docMk/>
            <pc:sldMk cId="2405376154" sldId="260"/>
            <ac:picMk id="3" creationId="{22F100C2-EB5C-0587-CA7A-B98FE0455154}"/>
          </ac:picMkLst>
        </pc:picChg>
        <pc:picChg chg="add mod">
          <ac:chgData name="Nagy Sofie" userId="S::sofie.nagy@bergheidengasse.at::14763022-f5e5-4c17-8687-12e140f9a509" providerId="AD" clId="Web-{8C3DFEE8-5010-4BE6-A99D-0E88AA5E7F31}" dt="2022-04-28T07:22:59.358" v="15" actId="1076"/>
          <ac:picMkLst>
            <pc:docMk/>
            <pc:sldMk cId="2405376154" sldId="260"/>
            <ac:picMk id="4" creationId="{41A2C437-6289-766C-4957-EE54652C8ED9}"/>
          </ac:picMkLst>
        </pc:picChg>
      </pc:sldChg>
      <pc:sldChg chg="ord">
        <pc:chgData name="Nagy Sofie" userId="S::sofie.nagy@bergheidengasse.at::14763022-f5e5-4c17-8687-12e140f9a509" providerId="AD" clId="Web-{8C3DFEE8-5010-4BE6-A99D-0E88AA5E7F31}" dt="2022-04-28T07:10:59.022" v="3"/>
        <pc:sldMkLst>
          <pc:docMk/>
          <pc:sldMk cId="679428705" sldId="264"/>
        </pc:sldMkLst>
      </pc:sldChg>
      <pc:sldChg chg="addSp delSp modSp new">
        <pc:chgData name="Nagy Sofie" userId="S::sofie.nagy@bergheidengasse.at::14763022-f5e5-4c17-8687-12e140f9a509" providerId="AD" clId="Web-{8C3DFEE8-5010-4BE6-A99D-0E88AA5E7F31}" dt="2022-04-28T07:37:29.717" v="38" actId="1076"/>
        <pc:sldMkLst>
          <pc:docMk/>
          <pc:sldMk cId="3899805752" sldId="268"/>
        </pc:sldMkLst>
        <pc:spChg chg="del">
          <ac:chgData name="Nagy Sofie" userId="S::sofie.nagy@bergheidengasse.at::14763022-f5e5-4c17-8687-12e140f9a509" providerId="AD" clId="Web-{8C3DFEE8-5010-4BE6-A99D-0E88AA5E7F31}" dt="2022-04-28T07:31:52.340" v="17"/>
          <ac:spMkLst>
            <pc:docMk/>
            <pc:sldMk cId="3899805752" sldId="268"/>
            <ac:spMk id="2" creationId="{3DD95A52-7453-D67B-A375-5DFBF6B38AD3}"/>
          </ac:spMkLst>
        </pc:spChg>
        <pc:spChg chg="del">
          <ac:chgData name="Nagy Sofie" userId="S::sofie.nagy@bergheidengasse.at::14763022-f5e5-4c17-8687-12e140f9a509" providerId="AD" clId="Web-{8C3DFEE8-5010-4BE6-A99D-0E88AA5E7F31}" dt="2022-04-28T07:31:54.574" v="18"/>
          <ac:spMkLst>
            <pc:docMk/>
            <pc:sldMk cId="3899805752" sldId="268"/>
            <ac:spMk id="3" creationId="{4511E7D0-09DD-060B-22B8-31103F53F0FD}"/>
          </ac:spMkLst>
        </pc:spChg>
        <pc:spChg chg="add mod">
          <ac:chgData name="Nagy Sofie" userId="S::sofie.nagy@bergheidengasse.at::14763022-f5e5-4c17-8687-12e140f9a509" providerId="AD" clId="Web-{8C3DFEE8-5010-4BE6-A99D-0E88AA5E7F31}" dt="2022-04-28T07:32:00.027" v="26" actId="20577"/>
          <ac:spMkLst>
            <pc:docMk/>
            <pc:sldMk cId="3899805752" sldId="268"/>
            <ac:spMk id="5" creationId="{6A4E937C-68C5-88EE-ADBF-822A2085EDDF}"/>
          </ac:spMkLst>
        </pc:spChg>
        <pc:spChg chg="add">
          <ac:chgData name="Nagy Sofie" userId="S::sofie.nagy@bergheidengasse.at::14763022-f5e5-4c17-8687-12e140f9a509" providerId="AD" clId="Web-{8C3DFEE8-5010-4BE6-A99D-0E88AA5E7F31}" dt="2022-04-28T07:31:55.449" v="20"/>
          <ac:spMkLst>
            <pc:docMk/>
            <pc:sldMk cId="3899805752" sldId="268"/>
            <ac:spMk id="7" creationId="{7CC1DC99-101B-AF15-68F5-D3F9B4B661C4}"/>
          </ac:spMkLst>
        </pc:spChg>
        <pc:picChg chg="add del mod">
          <ac:chgData name="Nagy Sofie" userId="S::sofie.nagy@bergheidengasse.at::14763022-f5e5-4c17-8687-12e140f9a509" providerId="AD" clId="Web-{8C3DFEE8-5010-4BE6-A99D-0E88AA5E7F31}" dt="2022-04-28T07:37:13.747" v="32"/>
          <ac:picMkLst>
            <pc:docMk/>
            <pc:sldMk cId="3899805752" sldId="268"/>
            <ac:picMk id="8" creationId="{263F4B5F-13BD-9262-DB0B-B3E32442B546}"/>
          </ac:picMkLst>
        </pc:picChg>
        <pc:picChg chg="add mod">
          <ac:chgData name="Nagy Sofie" userId="S::sofie.nagy@bergheidengasse.at::14763022-f5e5-4c17-8687-12e140f9a509" providerId="AD" clId="Web-{8C3DFEE8-5010-4BE6-A99D-0E88AA5E7F31}" dt="2022-04-28T07:37:29.717" v="38" actId="1076"/>
          <ac:picMkLst>
            <pc:docMk/>
            <pc:sldMk cId="3899805752" sldId="268"/>
            <ac:picMk id="9" creationId="{702B879D-2E4D-9F53-60A3-930D6A56C435}"/>
          </ac:picMkLst>
        </pc:picChg>
      </pc:sldChg>
    </pc:docChg>
  </pc:docChgLst>
  <pc:docChgLst>
    <pc:chgData name="HOLZHEU Werner" userId="S::werner.holzheu@bergheidengasse.at::68ed8f65-bff4-493a-80e1-f5db0341d497" providerId="AD" clId="Web-{054E73DB-641E-4590-97DE-755347F89B1F}"/>
    <pc:docChg chg="addSld modSld">
      <pc:chgData name="HOLZHEU Werner" userId="S::werner.holzheu@bergheidengasse.at::68ed8f65-bff4-493a-80e1-f5db0341d497" providerId="AD" clId="Web-{054E73DB-641E-4590-97DE-755347F89B1F}" dt="2022-04-28T07:30:01.099" v="31" actId="20577"/>
      <pc:docMkLst>
        <pc:docMk/>
      </pc:docMkLst>
      <pc:sldChg chg="addSp delSp modSp new">
        <pc:chgData name="HOLZHEU Werner" userId="S::werner.holzheu@bergheidengasse.at::68ed8f65-bff4-493a-80e1-f5db0341d497" providerId="AD" clId="Web-{054E73DB-641E-4590-97DE-755347F89B1F}" dt="2022-04-28T07:30:01.099" v="31" actId="20577"/>
        <pc:sldMkLst>
          <pc:docMk/>
          <pc:sldMk cId="2686537666" sldId="267"/>
        </pc:sldMkLst>
        <pc:spChg chg="del">
          <ac:chgData name="HOLZHEU Werner" userId="S::werner.holzheu@bergheidengasse.at::68ed8f65-bff4-493a-80e1-f5db0341d497" providerId="AD" clId="Web-{054E73DB-641E-4590-97DE-755347F89B1F}" dt="2022-04-28T07:29:40.301" v="1"/>
          <ac:spMkLst>
            <pc:docMk/>
            <pc:sldMk cId="2686537666" sldId="267"/>
            <ac:spMk id="2" creationId="{F3B1A78F-59C1-07E6-A5DC-3B86916DF753}"/>
          </ac:spMkLst>
        </pc:spChg>
        <pc:spChg chg="del">
          <ac:chgData name="HOLZHEU Werner" userId="S::werner.holzheu@bergheidengasse.at::68ed8f65-bff4-493a-80e1-f5db0341d497" providerId="AD" clId="Web-{054E73DB-641E-4590-97DE-755347F89B1F}" dt="2022-04-28T07:29:42.551" v="2"/>
          <ac:spMkLst>
            <pc:docMk/>
            <pc:sldMk cId="2686537666" sldId="267"/>
            <ac:spMk id="3" creationId="{8A32EB71-100C-D6A1-7644-F0788B98E012}"/>
          </ac:spMkLst>
        </pc:spChg>
        <pc:spChg chg="add mod">
          <ac:chgData name="HOLZHEU Werner" userId="S::werner.holzheu@bergheidengasse.at::68ed8f65-bff4-493a-80e1-f5db0341d497" providerId="AD" clId="Web-{054E73DB-641E-4590-97DE-755347F89B1F}" dt="2022-04-28T07:30:01.099" v="31" actId="20577"/>
          <ac:spMkLst>
            <pc:docMk/>
            <pc:sldMk cId="2686537666" sldId="267"/>
            <ac:spMk id="5" creationId="{50AB02F1-5804-5E62-4BA8-0D818154B330}"/>
          </ac:spMkLst>
        </pc:spChg>
        <pc:spChg chg="add">
          <ac:chgData name="HOLZHEU Werner" userId="S::werner.holzheu@bergheidengasse.at::68ed8f65-bff4-493a-80e1-f5db0341d497" providerId="AD" clId="Web-{054E73DB-641E-4590-97DE-755347F89B1F}" dt="2022-04-28T07:29:51.239" v="4"/>
          <ac:spMkLst>
            <pc:docMk/>
            <pc:sldMk cId="2686537666" sldId="267"/>
            <ac:spMk id="7" creationId="{02BA4FD9-27B3-68B7-DC21-95B6668A5CEE}"/>
          </ac:spMkLst>
        </pc:spChg>
      </pc:sldChg>
    </pc:docChg>
  </pc:docChgLst>
  <pc:docChgLst>
    <pc:chgData name="Dully Leonie" userId="S::leonie.dully@bergheidengasse.at::4d731a6e-36f1-420c-829e-09455ee4136d" providerId="AD" clId="Web-{2FFAFF2E-39F2-4AF4-90C0-C3BE11EFBECC}"/>
    <pc:docChg chg="modSld">
      <pc:chgData name="Dully Leonie" userId="S::leonie.dully@bergheidengasse.at::4d731a6e-36f1-420c-829e-09455ee4136d" providerId="AD" clId="Web-{2FFAFF2E-39F2-4AF4-90C0-C3BE11EFBECC}" dt="2022-04-28T08:21:29.081" v="29" actId="14100"/>
      <pc:docMkLst>
        <pc:docMk/>
      </pc:docMkLst>
      <pc:sldChg chg="addSp modSp">
        <pc:chgData name="Dully Leonie" userId="S::leonie.dully@bergheidengasse.at::4d731a6e-36f1-420c-829e-09455ee4136d" providerId="AD" clId="Web-{2FFAFF2E-39F2-4AF4-90C0-C3BE11EFBECC}" dt="2022-04-28T08:21:29.081" v="29" actId="14100"/>
        <pc:sldMkLst>
          <pc:docMk/>
          <pc:sldMk cId="4201777826" sldId="261"/>
        </pc:sldMkLst>
        <pc:spChg chg="add mod">
          <ac:chgData name="Dully Leonie" userId="S::leonie.dully@bergheidengasse.at::4d731a6e-36f1-420c-829e-09455ee4136d" providerId="AD" clId="Web-{2FFAFF2E-39F2-4AF4-90C0-C3BE11EFBECC}" dt="2022-04-28T08:21:29.081" v="29" actId="14100"/>
          <ac:spMkLst>
            <pc:docMk/>
            <pc:sldMk cId="4201777826" sldId="261"/>
            <ac:spMk id="2" creationId="{D6909C18-9376-735D-8008-4262E7A845FD}"/>
          </ac:spMkLst>
        </pc:spChg>
        <pc:spChg chg="add mod">
          <ac:chgData name="Dully Leonie" userId="S::leonie.dully@bergheidengasse.at::4d731a6e-36f1-420c-829e-09455ee4136d" providerId="AD" clId="Web-{2FFAFF2E-39F2-4AF4-90C0-C3BE11EFBECC}" dt="2022-04-28T08:20:53.018" v="24" actId="1076"/>
          <ac:spMkLst>
            <pc:docMk/>
            <pc:sldMk cId="4201777826" sldId="261"/>
            <ac:spMk id="3" creationId="{2E67CC49-9ADC-D8D3-AAE8-A8E09FA92CF7}"/>
          </ac:spMkLst>
        </pc:spChg>
        <pc:spChg chg="add mod">
          <ac:chgData name="Dully Leonie" userId="S::leonie.dully@bergheidengasse.at::4d731a6e-36f1-420c-829e-09455ee4136d" providerId="AD" clId="Web-{2FFAFF2E-39F2-4AF4-90C0-C3BE11EFBECC}" dt="2022-04-28T08:21:07.471" v="27" actId="14100"/>
          <ac:spMkLst>
            <pc:docMk/>
            <pc:sldMk cId="4201777826" sldId="261"/>
            <ac:spMk id="4" creationId="{AB5BBC25-84A4-7B08-E8A5-2892CF77411F}"/>
          </ac:spMkLst>
        </pc:spChg>
        <pc:spChg chg="add mod">
          <ac:chgData name="Dully Leonie" userId="S::leonie.dully@bergheidengasse.at::4d731a6e-36f1-420c-829e-09455ee4136d" providerId="AD" clId="Web-{2FFAFF2E-39F2-4AF4-90C0-C3BE11EFBECC}" dt="2022-04-28T08:20:57.627" v="25" actId="14100"/>
          <ac:spMkLst>
            <pc:docMk/>
            <pc:sldMk cId="4201777826" sldId="261"/>
            <ac:spMk id="5" creationId="{6A017399-2B38-0BBE-443C-5AE86DEF2AB8}"/>
          </ac:spMkLst>
        </pc:spChg>
      </pc:sldChg>
    </pc:docChg>
  </pc:docChgLst>
  <pc:docChgLst>
    <pc:chgData name="Kloimüller Florian" userId="S::florian.kloimueller@bergheidengasse.at::89ad0ec3-59cb-455a-b7cf-e264909f958b" providerId="AD" clId="Web-{9C9B782D-9544-4998-A4DB-5F0E091D5842}"/>
    <pc:docChg chg="modSld">
      <pc:chgData name="Kloimüller Florian" userId="S::florian.kloimueller@bergheidengasse.at::89ad0ec3-59cb-455a-b7cf-e264909f958b" providerId="AD" clId="Web-{9C9B782D-9544-4998-A4DB-5F0E091D5842}" dt="2022-04-28T08:15:27.481" v="423" actId="1076"/>
      <pc:docMkLst>
        <pc:docMk/>
      </pc:docMkLst>
      <pc:sldChg chg="addSp modSp">
        <pc:chgData name="Kloimüller Florian" userId="S::florian.kloimueller@bergheidengasse.at::89ad0ec3-59cb-455a-b7cf-e264909f958b" providerId="AD" clId="Web-{9C9B782D-9544-4998-A4DB-5F0E091D5842}" dt="2022-04-28T08:15:27.481" v="423" actId="1076"/>
        <pc:sldMkLst>
          <pc:docMk/>
          <pc:sldMk cId="2893060076" sldId="262"/>
        </pc:sldMkLst>
        <pc:spChg chg="mod">
          <ac:chgData name="Kloimüller Florian" userId="S::florian.kloimueller@bergheidengasse.at::89ad0ec3-59cb-455a-b7cf-e264909f958b" providerId="AD" clId="Web-{9C9B782D-9544-4998-A4DB-5F0E091D5842}" dt="2022-04-28T08:05:40.527" v="41" actId="20577"/>
          <ac:spMkLst>
            <pc:docMk/>
            <pc:sldMk cId="2893060076" sldId="262"/>
            <ac:spMk id="2" creationId="{9F84BA50-FA8D-2FC2-FEA0-84F61939509C}"/>
          </ac:spMkLst>
        </pc:spChg>
        <pc:spChg chg="mod">
          <ac:chgData name="Kloimüller Florian" userId="S::florian.kloimueller@bergheidengasse.at::89ad0ec3-59cb-455a-b7cf-e264909f958b" providerId="AD" clId="Web-{9C9B782D-9544-4998-A4DB-5F0E091D5842}" dt="2022-04-28T08:15:23.012" v="422" actId="1076"/>
          <ac:spMkLst>
            <pc:docMk/>
            <pc:sldMk cId="2893060076" sldId="262"/>
            <ac:spMk id="3" creationId="{2B96504D-50D6-F194-8636-329E1249E961}"/>
          </ac:spMkLst>
        </pc:spChg>
        <pc:spChg chg="mod">
          <ac:chgData name="Kloimüller Florian" userId="S::florian.kloimueller@bergheidengasse.at::89ad0ec3-59cb-455a-b7cf-e264909f958b" providerId="AD" clId="Web-{9C9B782D-9544-4998-A4DB-5F0E091D5842}" dt="2022-04-28T08:15:17.387" v="421" actId="1076"/>
          <ac:spMkLst>
            <pc:docMk/>
            <pc:sldMk cId="2893060076" sldId="262"/>
            <ac:spMk id="5" creationId="{DD1558DC-84E1-0243-1C73-7D3A29003DB7}"/>
          </ac:spMkLst>
        </pc:spChg>
        <pc:spChg chg="mod">
          <ac:chgData name="Kloimüller Florian" userId="S::florian.kloimueller@bergheidengasse.at::89ad0ec3-59cb-455a-b7cf-e264909f958b" providerId="AD" clId="Web-{9C9B782D-9544-4998-A4DB-5F0E091D5842}" dt="2022-04-28T08:14:28.571" v="419" actId="20577"/>
          <ac:spMkLst>
            <pc:docMk/>
            <pc:sldMk cId="2893060076" sldId="262"/>
            <ac:spMk id="6" creationId="{FDB6ACE7-C3C0-7B9A-2868-6C0EBCF0FB02}"/>
          </ac:spMkLst>
        </pc:spChg>
        <pc:spChg chg="mod">
          <ac:chgData name="Kloimüller Florian" userId="S::florian.kloimueller@bergheidengasse.at::89ad0ec3-59cb-455a-b7cf-e264909f958b" providerId="AD" clId="Web-{9C9B782D-9544-4998-A4DB-5F0E091D5842}" dt="2022-04-28T08:15:27.481" v="423" actId="1076"/>
          <ac:spMkLst>
            <pc:docMk/>
            <pc:sldMk cId="2893060076" sldId="262"/>
            <ac:spMk id="7" creationId="{95B29DB8-7AF2-0903-37A0-BCE7646DF60D}"/>
          </ac:spMkLst>
        </pc:spChg>
        <pc:spChg chg="mod">
          <ac:chgData name="Kloimüller Florian" userId="S::florian.kloimueller@bergheidengasse.at::89ad0ec3-59cb-455a-b7cf-e264909f958b" providerId="AD" clId="Web-{9C9B782D-9544-4998-A4DB-5F0E091D5842}" dt="2022-04-28T08:13:25.583" v="416" actId="20577"/>
          <ac:spMkLst>
            <pc:docMk/>
            <pc:sldMk cId="2893060076" sldId="262"/>
            <ac:spMk id="8" creationId="{017CE141-BE3C-C5C7-07CE-84D440381FD9}"/>
          </ac:spMkLst>
        </pc:spChg>
        <pc:picChg chg="add mod">
          <ac:chgData name="Kloimüller Florian" userId="S::florian.kloimueller@bergheidengasse.at::89ad0ec3-59cb-455a-b7cf-e264909f958b" providerId="AD" clId="Web-{9C9B782D-9544-4998-A4DB-5F0E091D5842}" dt="2022-04-28T08:10:47.590" v="314" actId="1076"/>
          <ac:picMkLst>
            <pc:docMk/>
            <pc:sldMk cId="2893060076" sldId="262"/>
            <ac:picMk id="4" creationId="{E6701B86-E105-8B69-21B7-AEBD0BC4906C}"/>
          </ac:picMkLst>
        </pc:picChg>
      </pc:sldChg>
    </pc:docChg>
  </pc:docChgLst>
  <pc:docChgLst>
    <pc:chgData name="HOLZHEU Werner" userId="S::werner.holzheu@bergheidengasse.at::68ed8f65-bff4-493a-80e1-f5db0341d497" providerId="AD" clId="Web-{8DF02010-6F13-4D6C-AE0B-29B1CD14A58B}"/>
    <pc:docChg chg="addSld delSld modSld">
      <pc:chgData name="HOLZHEU Werner" userId="S::werner.holzheu@bergheidengasse.at::68ed8f65-bff4-493a-80e1-f5db0341d497" providerId="AD" clId="Web-{8DF02010-6F13-4D6C-AE0B-29B1CD14A58B}" dt="2022-04-28T07:07:06.033" v="12" actId="20577"/>
      <pc:docMkLst>
        <pc:docMk/>
      </pc:docMkLst>
      <pc:sldChg chg="delSp new del">
        <pc:chgData name="HOLZHEU Werner" userId="S::werner.holzheu@bergheidengasse.at::68ed8f65-bff4-493a-80e1-f5db0341d497" providerId="AD" clId="Web-{8DF02010-6F13-4D6C-AE0B-29B1CD14A58B}" dt="2022-04-28T07:06:57.017" v="4"/>
        <pc:sldMkLst>
          <pc:docMk/>
          <pc:sldMk cId="869035736" sldId="265"/>
        </pc:sldMkLst>
        <pc:spChg chg="del">
          <ac:chgData name="HOLZHEU Werner" userId="S::werner.holzheu@bergheidengasse.at::68ed8f65-bff4-493a-80e1-f5db0341d497" providerId="AD" clId="Web-{8DF02010-6F13-4D6C-AE0B-29B1CD14A58B}" dt="2022-04-28T07:06:46.751" v="2"/>
          <ac:spMkLst>
            <pc:docMk/>
            <pc:sldMk cId="869035736" sldId="265"/>
            <ac:spMk id="2" creationId="{91803B29-0B5B-B617-C9B1-BBFD8A34787D}"/>
          </ac:spMkLst>
        </pc:spChg>
        <pc:spChg chg="del">
          <ac:chgData name="HOLZHEU Werner" userId="S::werner.holzheu@bergheidengasse.at::68ed8f65-bff4-493a-80e1-f5db0341d497" providerId="AD" clId="Web-{8DF02010-6F13-4D6C-AE0B-29B1CD14A58B}" dt="2022-04-28T07:06:46.751" v="1"/>
          <ac:spMkLst>
            <pc:docMk/>
            <pc:sldMk cId="869035736" sldId="265"/>
            <ac:spMk id="3" creationId="{575C2CE3-F394-EE0B-C838-27121CD62C3C}"/>
          </ac:spMkLst>
        </pc:spChg>
      </pc:sldChg>
      <pc:sldChg chg="modSp add replId">
        <pc:chgData name="HOLZHEU Werner" userId="S::werner.holzheu@bergheidengasse.at::68ed8f65-bff4-493a-80e1-f5db0341d497" providerId="AD" clId="Web-{8DF02010-6F13-4D6C-AE0B-29B1CD14A58B}" dt="2022-04-28T07:07:06.033" v="12" actId="20577"/>
        <pc:sldMkLst>
          <pc:docMk/>
          <pc:sldMk cId="1638050779" sldId="266"/>
        </pc:sldMkLst>
        <pc:spChg chg="mod">
          <ac:chgData name="HOLZHEU Werner" userId="S::werner.holzheu@bergheidengasse.at::68ed8f65-bff4-493a-80e1-f5db0341d497" providerId="AD" clId="Web-{8DF02010-6F13-4D6C-AE0B-29B1CD14A58B}" dt="2022-04-28T07:07:06.033" v="12" actId="20577"/>
          <ac:spMkLst>
            <pc:docMk/>
            <pc:sldMk cId="1638050779" sldId="266"/>
            <ac:spMk id="13313" creationId="{6A6DD615-2637-D970-A57B-BA4732B1FE6D}"/>
          </ac:spMkLst>
        </pc:spChg>
      </pc:sldChg>
    </pc:docChg>
  </pc:docChgLst>
  <pc:docChgLst>
    <pc:chgData name="Zellmann Fabian" userId="S::fabian.zellmann@bergheidengasse.at::27ed2db1-8b15-4c9b-a828-d5a9227e1ed7" providerId="AD" clId="Web-{EDE3948B-1A48-4E60-B9D3-BA58AE0F9D09}"/>
    <pc:docChg chg="modSld">
      <pc:chgData name="Zellmann Fabian" userId="S::fabian.zellmann@bergheidengasse.at::27ed2db1-8b15-4c9b-a828-d5a9227e1ed7" providerId="AD" clId="Web-{EDE3948B-1A48-4E60-B9D3-BA58AE0F9D09}" dt="2022-04-28T08:06:55.500" v="396" actId="1076"/>
      <pc:docMkLst>
        <pc:docMk/>
      </pc:docMkLst>
      <pc:sldChg chg="addSp delSp modSp">
        <pc:chgData name="Zellmann Fabian" userId="S::fabian.zellmann@bergheidengasse.at::27ed2db1-8b15-4c9b-a828-d5a9227e1ed7" providerId="AD" clId="Web-{EDE3948B-1A48-4E60-B9D3-BA58AE0F9D09}" dt="2022-04-28T08:06:55.500" v="396" actId="1076"/>
        <pc:sldMkLst>
          <pc:docMk/>
          <pc:sldMk cId="2686537666" sldId="267"/>
        </pc:sldMkLst>
        <pc:spChg chg="add mod">
          <ac:chgData name="Zellmann Fabian" userId="S::fabian.zellmann@bergheidengasse.at::27ed2db1-8b15-4c9b-a828-d5a9227e1ed7" providerId="AD" clId="Web-{EDE3948B-1A48-4E60-B9D3-BA58AE0F9D09}" dt="2022-04-28T08:06:52.172" v="395" actId="20577"/>
          <ac:spMkLst>
            <pc:docMk/>
            <pc:sldMk cId="2686537666" sldId="267"/>
            <ac:spMk id="4" creationId="{2DA446B4-CF98-BE81-3481-E34E18F436F8}"/>
          </ac:spMkLst>
        </pc:spChg>
        <pc:picChg chg="add mod">
          <ac:chgData name="Zellmann Fabian" userId="S::fabian.zellmann@bergheidengasse.at::27ed2db1-8b15-4c9b-a828-d5a9227e1ed7" providerId="AD" clId="Web-{EDE3948B-1A48-4E60-B9D3-BA58AE0F9D09}" dt="2022-04-28T08:06:55.500" v="396" actId="1076"/>
          <ac:picMkLst>
            <pc:docMk/>
            <pc:sldMk cId="2686537666" sldId="267"/>
            <ac:picMk id="2" creationId="{FF80F613-BD56-BD2E-74B4-C2353A92A8D2}"/>
          </ac:picMkLst>
        </pc:picChg>
        <pc:picChg chg="add del mod">
          <ac:chgData name="Zellmann Fabian" userId="S::fabian.zellmann@bergheidengasse.at::27ed2db1-8b15-4c9b-a828-d5a9227e1ed7" providerId="AD" clId="Web-{EDE3948B-1A48-4E60-B9D3-BA58AE0F9D09}" dt="2022-04-28T07:50:50.690" v="4"/>
          <ac:picMkLst>
            <pc:docMk/>
            <pc:sldMk cId="2686537666" sldId="267"/>
            <ac:picMk id="3" creationId="{2C8A48F9-F931-2239-2E0E-715F8A26578A}"/>
          </ac:picMkLst>
        </pc:picChg>
      </pc:sldChg>
    </pc:docChg>
  </pc:docChgLst>
  <pc:docChgLst>
    <pc:chgData name="Kloimüller Florian" userId="S::florian.kloimueller@bergheidengasse.at::89ad0ec3-59cb-455a-b7cf-e264909f958b" providerId="AD" clId="Web-{0995C5FF-7886-462D-BF26-3CE7074B9975}"/>
    <pc:docChg chg="modSld">
      <pc:chgData name="Kloimüller Florian" userId="S::florian.kloimueller@bergheidengasse.at::89ad0ec3-59cb-455a-b7cf-e264909f958b" providerId="AD" clId="Web-{0995C5FF-7886-462D-BF26-3CE7074B9975}" dt="2022-04-28T08:02:41.650" v="198" actId="20577"/>
      <pc:docMkLst>
        <pc:docMk/>
      </pc:docMkLst>
      <pc:sldChg chg="modSp">
        <pc:chgData name="Kloimüller Florian" userId="S::florian.kloimueller@bergheidengasse.at::89ad0ec3-59cb-455a-b7cf-e264909f958b" providerId="AD" clId="Web-{0995C5FF-7886-462D-BF26-3CE7074B9975}" dt="2022-04-28T08:02:41.650" v="198" actId="20577"/>
        <pc:sldMkLst>
          <pc:docMk/>
          <pc:sldMk cId="2893060076" sldId="262"/>
        </pc:sldMkLst>
        <pc:spChg chg="mod">
          <ac:chgData name="Kloimüller Florian" userId="S::florian.kloimueller@bergheidengasse.at::89ad0ec3-59cb-455a-b7cf-e264909f958b" providerId="AD" clId="Web-{0995C5FF-7886-462D-BF26-3CE7074B9975}" dt="2022-04-28T08:02:41.650" v="198" actId="20577"/>
          <ac:spMkLst>
            <pc:docMk/>
            <pc:sldMk cId="2893060076" sldId="262"/>
            <ac:spMk id="6" creationId="{FDB6ACE7-C3C0-7B9A-2868-6C0EBCF0FB02}"/>
          </ac:spMkLst>
        </pc:spChg>
      </pc:sldChg>
    </pc:docChg>
  </pc:docChgLst>
  <pc:docChgLst>
    <pc:chgData name="Wagner Adam" userId="S::adam.wagner@bergheidengasse.at::83e9d474-1d37-4461-885e-af5927c2ef8b" providerId="AD" clId="Web-{F4D0AA43-724F-42D1-9BEA-C511E2D782C6}"/>
    <pc:docChg chg="modSld">
      <pc:chgData name="Wagner Adam" userId="S::adam.wagner@bergheidengasse.at::83e9d474-1d37-4461-885e-af5927c2ef8b" providerId="AD" clId="Web-{F4D0AA43-724F-42D1-9BEA-C511E2D782C6}" dt="2022-04-28T08:31:44.093" v="44" actId="14100"/>
      <pc:docMkLst>
        <pc:docMk/>
      </pc:docMkLst>
      <pc:sldChg chg="addSp modSp">
        <pc:chgData name="Wagner Adam" userId="S::adam.wagner@bergheidengasse.at::83e9d474-1d37-4461-885e-af5927c2ef8b" providerId="AD" clId="Web-{F4D0AA43-724F-42D1-9BEA-C511E2D782C6}" dt="2022-04-28T08:31:44.093" v="44" actId="14100"/>
        <pc:sldMkLst>
          <pc:docMk/>
          <pc:sldMk cId="679428705" sldId="264"/>
        </pc:sldMkLst>
        <pc:spChg chg="mod">
          <ac:chgData name="Wagner Adam" userId="S::adam.wagner@bergheidengasse.at::83e9d474-1d37-4461-885e-af5927c2ef8b" providerId="AD" clId="Web-{F4D0AA43-724F-42D1-9BEA-C511E2D782C6}" dt="2022-04-28T08:23:35.769" v="7"/>
          <ac:spMkLst>
            <pc:docMk/>
            <pc:sldMk cId="679428705" sldId="264"/>
            <ac:spMk id="4" creationId="{663717C1-D06C-BCB6-89AB-82908287402F}"/>
          </ac:spMkLst>
        </pc:spChg>
        <pc:picChg chg="add mod">
          <ac:chgData name="Wagner Adam" userId="S::adam.wagner@bergheidengasse.at::83e9d474-1d37-4461-885e-af5927c2ef8b" providerId="AD" clId="Web-{F4D0AA43-724F-42D1-9BEA-C511E2D782C6}" dt="2022-04-28T08:30:48.139" v="38" actId="14100"/>
          <ac:picMkLst>
            <pc:docMk/>
            <pc:sldMk cId="679428705" sldId="264"/>
            <ac:picMk id="14" creationId="{3D5B229B-6ED8-AEFA-C697-97D4CB75B8F1}"/>
          </ac:picMkLst>
        </pc:picChg>
        <pc:picChg chg="add mod">
          <ac:chgData name="Wagner Adam" userId="S::adam.wagner@bergheidengasse.at::83e9d474-1d37-4461-885e-af5927c2ef8b" providerId="AD" clId="Web-{F4D0AA43-724F-42D1-9BEA-C511E2D782C6}" dt="2022-04-28T08:30:55.858" v="39" actId="14100"/>
          <ac:picMkLst>
            <pc:docMk/>
            <pc:sldMk cId="679428705" sldId="264"/>
            <ac:picMk id="15" creationId="{54F0C250-43A9-A207-9EEF-DEA6EE5240C5}"/>
          </ac:picMkLst>
        </pc:picChg>
        <pc:picChg chg="add mod">
          <ac:chgData name="Wagner Adam" userId="S::adam.wagner@bergheidengasse.at::83e9d474-1d37-4461-885e-af5927c2ef8b" providerId="AD" clId="Web-{F4D0AA43-724F-42D1-9BEA-C511E2D782C6}" dt="2022-04-28T08:31:16.733" v="41" actId="14100"/>
          <ac:picMkLst>
            <pc:docMk/>
            <pc:sldMk cId="679428705" sldId="264"/>
            <ac:picMk id="16" creationId="{8A4272B5-DFB0-65BD-7A1E-7B5AD5B69085}"/>
          </ac:picMkLst>
        </pc:picChg>
        <pc:picChg chg="add mod">
          <ac:chgData name="Wagner Adam" userId="S::adam.wagner@bergheidengasse.at::83e9d474-1d37-4461-885e-af5927c2ef8b" providerId="AD" clId="Web-{F4D0AA43-724F-42D1-9BEA-C511E2D782C6}" dt="2022-04-28T08:31:03.873" v="40" actId="14100"/>
          <ac:picMkLst>
            <pc:docMk/>
            <pc:sldMk cId="679428705" sldId="264"/>
            <ac:picMk id="17" creationId="{38857125-6F1C-5320-F750-B42FA6FF75C5}"/>
          </ac:picMkLst>
        </pc:picChg>
        <pc:picChg chg="add mod">
          <ac:chgData name="Wagner Adam" userId="S::adam.wagner@bergheidengasse.at::83e9d474-1d37-4461-885e-af5927c2ef8b" providerId="AD" clId="Web-{F4D0AA43-724F-42D1-9BEA-C511E2D782C6}" dt="2022-04-28T08:31:29.577" v="42" actId="14100"/>
          <ac:picMkLst>
            <pc:docMk/>
            <pc:sldMk cId="679428705" sldId="264"/>
            <ac:picMk id="18" creationId="{C83ACF02-9192-9597-0D4D-2B8FEA0790E0}"/>
          </ac:picMkLst>
        </pc:picChg>
        <pc:picChg chg="add mod">
          <ac:chgData name="Wagner Adam" userId="S::adam.wagner@bergheidengasse.at::83e9d474-1d37-4461-885e-af5927c2ef8b" providerId="AD" clId="Web-{F4D0AA43-724F-42D1-9BEA-C511E2D782C6}" dt="2022-04-28T08:25:52.819" v="34" actId="1076"/>
          <ac:picMkLst>
            <pc:docMk/>
            <pc:sldMk cId="679428705" sldId="264"/>
            <ac:picMk id="19" creationId="{2E11EFAB-865D-7047-8FFD-9CD83EF5A831}"/>
          </ac:picMkLst>
        </pc:picChg>
        <pc:picChg chg="add mod">
          <ac:chgData name="Wagner Adam" userId="S::adam.wagner@bergheidengasse.at::83e9d474-1d37-4461-885e-af5927c2ef8b" providerId="AD" clId="Web-{F4D0AA43-724F-42D1-9BEA-C511E2D782C6}" dt="2022-04-28T08:31:44.093" v="44" actId="14100"/>
          <ac:picMkLst>
            <pc:docMk/>
            <pc:sldMk cId="679428705" sldId="264"/>
            <ac:picMk id="20" creationId="{524FFB91-75B4-70FB-980C-C1D7A547AC6C}"/>
          </ac:picMkLst>
        </pc:picChg>
        <pc:picChg chg="add mod">
          <ac:chgData name="Wagner Adam" userId="S::adam.wagner@bergheidengasse.at::83e9d474-1d37-4461-885e-af5927c2ef8b" providerId="AD" clId="Web-{F4D0AA43-724F-42D1-9BEA-C511E2D782C6}" dt="2022-04-28T08:31:40.296" v="43" actId="14100"/>
          <ac:picMkLst>
            <pc:docMk/>
            <pc:sldMk cId="679428705" sldId="264"/>
            <ac:picMk id="21" creationId="{63E0C5F0-A69B-1475-AA73-A653CB044EC0}"/>
          </ac:picMkLst>
        </pc:picChg>
      </pc:sldChg>
    </pc:docChg>
  </pc:docChgLst>
  <pc:docChgLst>
    <pc:chgData name="Kloimüller Florian" userId="S::florian.kloimueller@bergheidengasse.at::89ad0ec3-59cb-455a-b7cf-e264909f958b" providerId="AD" clId="Web-{CA08D75F-B729-4D2B-AFBB-84DF59B31713}"/>
    <pc:docChg chg="modSld">
      <pc:chgData name="Kloimüller Florian" userId="S::florian.kloimueller@bergheidengasse.at::89ad0ec3-59cb-455a-b7cf-e264909f958b" providerId="AD" clId="Web-{CA08D75F-B729-4D2B-AFBB-84DF59B31713}" dt="2022-04-28T07:37:52.582" v="414" actId="1076"/>
      <pc:docMkLst>
        <pc:docMk/>
      </pc:docMkLst>
      <pc:sldChg chg="addSp delSp modSp">
        <pc:chgData name="Kloimüller Florian" userId="S::florian.kloimueller@bergheidengasse.at::89ad0ec3-59cb-455a-b7cf-e264909f958b" providerId="AD" clId="Web-{CA08D75F-B729-4D2B-AFBB-84DF59B31713}" dt="2022-04-28T07:37:52.582" v="414" actId="1076"/>
        <pc:sldMkLst>
          <pc:docMk/>
          <pc:sldMk cId="2893060076" sldId="262"/>
        </pc:sldMkLst>
        <pc:spChg chg="add mod">
          <ac:chgData name="Kloimüller Florian" userId="S::florian.kloimueller@bergheidengasse.at::89ad0ec3-59cb-455a-b7cf-e264909f958b" providerId="AD" clId="Web-{CA08D75F-B729-4D2B-AFBB-84DF59B31713}" dt="2022-04-28T07:23:33.270" v="154" actId="1076"/>
          <ac:spMkLst>
            <pc:docMk/>
            <pc:sldMk cId="2893060076" sldId="262"/>
            <ac:spMk id="2" creationId="{9F84BA50-FA8D-2FC2-FEA0-84F61939509C}"/>
          </ac:spMkLst>
        </pc:spChg>
        <pc:spChg chg="add mod">
          <ac:chgData name="Kloimüller Florian" userId="S::florian.kloimueller@bergheidengasse.at::89ad0ec3-59cb-455a-b7cf-e264909f958b" providerId="AD" clId="Web-{CA08D75F-B729-4D2B-AFBB-84DF59B31713}" dt="2022-04-28T07:37:13.832" v="410" actId="1076"/>
          <ac:spMkLst>
            <pc:docMk/>
            <pc:sldMk cId="2893060076" sldId="262"/>
            <ac:spMk id="3" creationId="{2B96504D-50D6-F194-8636-329E1249E961}"/>
          </ac:spMkLst>
        </pc:spChg>
        <pc:spChg chg="add del mod">
          <ac:chgData name="Kloimüller Florian" userId="S::florian.kloimueller@bergheidengasse.at::89ad0ec3-59cb-455a-b7cf-e264909f958b" providerId="AD" clId="Web-{CA08D75F-B729-4D2B-AFBB-84DF59B31713}" dt="2022-04-28T07:23:43.724" v="156"/>
          <ac:spMkLst>
            <pc:docMk/>
            <pc:sldMk cId="2893060076" sldId="262"/>
            <ac:spMk id="4" creationId="{CD73F1C5-278A-5D89-2DFB-808E1A32DA49}"/>
          </ac:spMkLst>
        </pc:spChg>
        <pc:spChg chg="add mod">
          <ac:chgData name="Kloimüller Florian" userId="S::florian.kloimueller@bergheidengasse.at::89ad0ec3-59cb-455a-b7cf-e264909f958b" providerId="AD" clId="Web-{CA08D75F-B729-4D2B-AFBB-84DF59B31713}" dt="2022-04-28T07:37:18.035" v="411" actId="1076"/>
          <ac:spMkLst>
            <pc:docMk/>
            <pc:sldMk cId="2893060076" sldId="262"/>
            <ac:spMk id="5" creationId="{DD1558DC-84E1-0243-1C73-7D3A29003DB7}"/>
          </ac:spMkLst>
        </pc:spChg>
        <pc:spChg chg="add mod">
          <ac:chgData name="Kloimüller Florian" userId="S::florian.kloimueller@bergheidengasse.at::89ad0ec3-59cb-455a-b7cf-e264909f958b" providerId="AD" clId="Web-{CA08D75F-B729-4D2B-AFBB-84DF59B31713}" dt="2022-04-28T07:36:27.940" v="373" actId="20577"/>
          <ac:spMkLst>
            <pc:docMk/>
            <pc:sldMk cId="2893060076" sldId="262"/>
            <ac:spMk id="6" creationId="{FDB6ACE7-C3C0-7B9A-2868-6C0EBCF0FB02}"/>
          </ac:spMkLst>
        </pc:spChg>
        <pc:spChg chg="add mod">
          <ac:chgData name="Kloimüller Florian" userId="S::florian.kloimueller@bergheidengasse.at::89ad0ec3-59cb-455a-b7cf-e264909f958b" providerId="AD" clId="Web-{CA08D75F-B729-4D2B-AFBB-84DF59B31713}" dt="2022-04-28T07:37:09.503" v="409" actId="1076"/>
          <ac:spMkLst>
            <pc:docMk/>
            <pc:sldMk cId="2893060076" sldId="262"/>
            <ac:spMk id="7" creationId="{95B29DB8-7AF2-0903-37A0-BCE7646DF60D}"/>
          </ac:spMkLst>
        </pc:spChg>
        <pc:spChg chg="add mod">
          <ac:chgData name="Kloimüller Florian" userId="S::florian.kloimueller@bergheidengasse.at::89ad0ec3-59cb-455a-b7cf-e264909f958b" providerId="AD" clId="Web-{CA08D75F-B729-4D2B-AFBB-84DF59B31713}" dt="2022-04-28T07:37:52.582" v="414" actId="1076"/>
          <ac:spMkLst>
            <pc:docMk/>
            <pc:sldMk cId="2893060076" sldId="262"/>
            <ac:spMk id="8" creationId="{017CE141-BE3C-C5C7-07CE-84D440381FD9}"/>
          </ac:spMkLst>
        </pc:spChg>
      </pc:sldChg>
    </pc:docChg>
  </pc:docChgLst>
  <pc:docChgLst>
    <pc:chgData name="Pusker Jozsef" userId="S::jozsef.pusker@bergheidengasse.at::29e4f5b2-770a-4ed8-b3d8-55f30bd5522d" providerId="AD" clId="Web-{0DF7F98E-3095-4C66-B977-9B849855C581}"/>
    <pc:docChg chg="modSld">
      <pc:chgData name="Pusker Jozsef" userId="S::jozsef.pusker@bergheidengasse.at::29e4f5b2-770a-4ed8-b3d8-55f30bd5522d" providerId="AD" clId="Web-{0DF7F98E-3095-4C66-B977-9B849855C581}" dt="2022-04-28T07:59:04.282" v="18" actId="1076"/>
      <pc:docMkLst>
        <pc:docMk/>
      </pc:docMkLst>
      <pc:sldChg chg="addSp modSp">
        <pc:chgData name="Pusker Jozsef" userId="S::jozsef.pusker@bergheidengasse.at::29e4f5b2-770a-4ed8-b3d8-55f30bd5522d" providerId="AD" clId="Web-{0DF7F98E-3095-4C66-B977-9B849855C581}" dt="2022-04-28T07:59:04.282" v="18" actId="1076"/>
        <pc:sldMkLst>
          <pc:docMk/>
          <pc:sldMk cId="679428705" sldId="264"/>
        </pc:sldMkLst>
        <pc:spChg chg="add mod">
          <ac:chgData name="Pusker Jozsef" userId="S::jozsef.pusker@bergheidengasse.at::29e4f5b2-770a-4ed8-b3d8-55f30bd5522d" providerId="AD" clId="Web-{0DF7F98E-3095-4C66-B977-9B849855C581}" dt="2022-04-28T07:38:08.930" v="4" actId="20577"/>
          <ac:spMkLst>
            <pc:docMk/>
            <pc:sldMk cId="679428705" sldId="264"/>
            <ac:spMk id="3" creationId="{4C40185B-2888-3412-7657-31EA62543BA3}"/>
          </ac:spMkLst>
        </pc:spChg>
        <pc:spChg chg="add mod">
          <ac:chgData name="Pusker Jozsef" userId="S::jozsef.pusker@bergheidengasse.at::29e4f5b2-770a-4ed8-b3d8-55f30bd5522d" providerId="AD" clId="Web-{0DF7F98E-3095-4C66-B977-9B849855C581}" dt="2022-04-28T07:58:20.984" v="12" actId="1076"/>
          <ac:spMkLst>
            <pc:docMk/>
            <pc:sldMk cId="679428705" sldId="264"/>
            <ac:spMk id="4" creationId="{663717C1-D06C-BCB6-89AB-82908287402F}"/>
          </ac:spMkLst>
        </pc:spChg>
        <pc:picChg chg="add mod">
          <ac:chgData name="Pusker Jozsef" userId="S::jozsef.pusker@bergheidengasse.at::29e4f5b2-770a-4ed8-b3d8-55f30bd5522d" providerId="AD" clId="Web-{0DF7F98E-3095-4C66-B977-9B849855C581}" dt="2022-04-28T07:57:55.890" v="7" actId="1076"/>
          <ac:picMkLst>
            <pc:docMk/>
            <pc:sldMk cId="679428705" sldId="264"/>
            <ac:picMk id="8" creationId="{B9993C51-52D0-DF42-EEB9-A8F2DEEF7DFA}"/>
          </ac:picMkLst>
        </pc:picChg>
        <pc:picChg chg="add mod">
          <ac:chgData name="Pusker Jozsef" userId="S::jozsef.pusker@bergheidengasse.at::29e4f5b2-770a-4ed8-b3d8-55f30bd5522d" providerId="AD" clId="Web-{0DF7F98E-3095-4C66-B977-9B849855C581}" dt="2022-04-28T07:58:07.406" v="9" actId="1076"/>
          <ac:picMkLst>
            <pc:docMk/>
            <pc:sldMk cId="679428705" sldId="264"/>
            <ac:picMk id="9" creationId="{030ADF14-56A8-BD2A-0FBA-D3F6F12954B3}"/>
          </ac:picMkLst>
        </pc:picChg>
        <pc:picChg chg="add mod">
          <ac:chgData name="Pusker Jozsef" userId="S::jozsef.pusker@bergheidengasse.at::29e4f5b2-770a-4ed8-b3d8-55f30bd5522d" providerId="AD" clId="Web-{0DF7F98E-3095-4C66-B977-9B849855C581}" dt="2022-04-28T07:58:19.375" v="11" actId="1076"/>
          <ac:picMkLst>
            <pc:docMk/>
            <pc:sldMk cId="679428705" sldId="264"/>
            <ac:picMk id="10" creationId="{7907F997-F41F-BE97-1CEF-B62C363AF1C9}"/>
          </ac:picMkLst>
        </pc:picChg>
        <pc:picChg chg="add mod">
          <ac:chgData name="Pusker Jozsef" userId="S::jozsef.pusker@bergheidengasse.at::29e4f5b2-770a-4ed8-b3d8-55f30bd5522d" providerId="AD" clId="Web-{0DF7F98E-3095-4C66-B977-9B849855C581}" dt="2022-04-28T07:58:37.547" v="14" actId="1076"/>
          <ac:picMkLst>
            <pc:docMk/>
            <pc:sldMk cId="679428705" sldId="264"/>
            <ac:picMk id="11" creationId="{89CB6768-26A6-1A2A-9211-D36F9AA3748F}"/>
          </ac:picMkLst>
        </pc:picChg>
        <pc:picChg chg="add mod">
          <ac:chgData name="Pusker Jozsef" userId="S::jozsef.pusker@bergheidengasse.at::29e4f5b2-770a-4ed8-b3d8-55f30bd5522d" providerId="AD" clId="Web-{0DF7F98E-3095-4C66-B977-9B849855C581}" dt="2022-04-28T07:58:50.954" v="16" actId="1076"/>
          <ac:picMkLst>
            <pc:docMk/>
            <pc:sldMk cId="679428705" sldId="264"/>
            <ac:picMk id="12" creationId="{6934F4C0-16C1-1F03-C8C9-50EE6B7D292E}"/>
          </ac:picMkLst>
        </pc:picChg>
        <pc:picChg chg="add mod">
          <ac:chgData name="Pusker Jozsef" userId="S::jozsef.pusker@bergheidengasse.at::29e4f5b2-770a-4ed8-b3d8-55f30bd5522d" providerId="AD" clId="Web-{0DF7F98E-3095-4C66-B977-9B849855C581}" dt="2022-04-28T07:59:04.282" v="18" actId="1076"/>
          <ac:picMkLst>
            <pc:docMk/>
            <pc:sldMk cId="679428705" sldId="264"/>
            <ac:picMk id="13" creationId="{F79A6D5B-0377-7E01-1057-BECB756EC03A}"/>
          </ac:picMkLst>
        </pc:picChg>
      </pc:sldChg>
    </pc:docChg>
  </pc:docChgLst>
  <pc:docChgLst>
    <pc:chgData name="Martinovic Marija" userId="S::marija.martinovic@bergheidengasse.at::1da02837-4438-4b37-af25-d124464aa07a" providerId="AD" clId="Web-{A7544BAF-54C7-4457-979E-671319585151}"/>
    <pc:docChg chg="modSld">
      <pc:chgData name="Martinovic Marija" userId="S::marija.martinovic@bergheidengasse.at::1da02837-4438-4b37-af25-d124464aa07a" providerId="AD" clId="Web-{A7544BAF-54C7-4457-979E-671319585151}" dt="2022-04-28T07:37:07.476" v="1025"/>
      <pc:docMkLst>
        <pc:docMk/>
      </pc:docMkLst>
      <pc:sldChg chg="addSp delSp modSp">
        <pc:chgData name="Martinovic Marija" userId="S::marija.martinovic@bergheidengasse.at::1da02837-4438-4b37-af25-d124464aa07a" providerId="AD" clId="Web-{A7544BAF-54C7-4457-979E-671319585151}" dt="2022-04-28T07:37:07.476" v="1025"/>
        <pc:sldMkLst>
          <pc:docMk/>
          <pc:sldMk cId="1638050779" sldId="266"/>
        </pc:sldMkLst>
        <pc:spChg chg="add mod">
          <ac:chgData name="Martinovic Marija" userId="S::marija.martinovic@bergheidengasse.at::1da02837-4438-4b37-af25-d124464aa07a" providerId="AD" clId="Web-{A7544BAF-54C7-4457-979E-671319585151}" dt="2022-04-28T07:27:48.814" v="81" actId="20577"/>
          <ac:spMkLst>
            <pc:docMk/>
            <pc:sldMk cId="1638050779" sldId="266"/>
            <ac:spMk id="2" creationId="{F1014040-35E9-7CBD-C7F3-81AB7E61E535}"/>
          </ac:spMkLst>
        </pc:spChg>
        <pc:spChg chg="add del">
          <ac:chgData name="Martinovic Marija" userId="S::marija.martinovic@bergheidengasse.at::1da02837-4438-4b37-af25-d124464aa07a" providerId="AD" clId="Web-{A7544BAF-54C7-4457-979E-671319585151}" dt="2022-04-28T07:37:07.476" v="1025"/>
          <ac:spMkLst>
            <pc:docMk/>
            <pc:sldMk cId="1638050779" sldId="266"/>
            <ac:spMk id="4" creationId="{90A98871-E267-8118-6719-F507C603D659}"/>
          </ac:spMkLst>
        </pc:spChg>
        <pc:spChg chg="add mod">
          <ac:chgData name="Martinovic Marija" userId="S::marija.martinovic@bergheidengasse.at::1da02837-4438-4b37-af25-d124464aa07a" providerId="AD" clId="Web-{A7544BAF-54C7-4457-979E-671319585151}" dt="2022-04-28T07:37:00.101" v="1024" actId="20577"/>
          <ac:spMkLst>
            <pc:docMk/>
            <pc:sldMk cId="1638050779" sldId="266"/>
            <ac:spMk id="5" creationId="{8633DE55-D7C0-3700-CBED-6FCCFCCF0D1D}"/>
          </ac:spMkLst>
        </pc:spChg>
        <pc:graphicFrameChg chg="add mod modGraphic">
          <ac:chgData name="Martinovic Marija" userId="S::marija.martinovic@bergheidengasse.at::1da02837-4438-4b37-af25-d124464aa07a" providerId="AD" clId="Web-{A7544BAF-54C7-4457-979E-671319585151}" dt="2022-04-28T07:35:39.048" v="937" actId="1076"/>
          <ac:graphicFrameMkLst>
            <pc:docMk/>
            <pc:sldMk cId="1638050779" sldId="266"/>
            <ac:graphicFrameMk id="3" creationId="{D8C4AF4D-B60C-EAB9-3F6F-21AE984455BF}"/>
          </ac:graphicFrameMkLst>
        </pc:graphicFrameChg>
      </pc:sldChg>
    </pc:docChg>
  </pc:docChgLst>
  <pc:docChgLst>
    <pc:chgData name="Abd Elghani Angie" userId="S::angie.abdelghani@bergheidengasse.at::6ff1544d-c5d8-47f9-80af-005f012235f4" providerId="AD" clId="Web-{D8E739EF-A119-40D5-B905-D891D09DCF7C}"/>
    <pc:docChg chg="addSld delSld modSld">
      <pc:chgData name="Abd Elghani Angie" userId="S::angie.abdelghani@bergheidengasse.at::6ff1544d-c5d8-47f9-80af-005f012235f4" providerId="AD" clId="Web-{D8E739EF-A119-40D5-B905-D891D09DCF7C}" dt="2022-04-28T07:40:25.549" v="406" actId="1076"/>
      <pc:docMkLst>
        <pc:docMk/>
      </pc:docMkLst>
      <pc:sldChg chg="addSp modSp">
        <pc:chgData name="Abd Elghani Angie" userId="S::angie.abdelghani@bergheidengasse.at::6ff1544d-c5d8-47f9-80af-005f012235f4" providerId="AD" clId="Web-{D8E739EF-A119-40D5-B905-D891D09DCF7C}" dt="2022-04-28T07:40:25.549" v="406" actId="1076"/>
        <pc:sldMkLst>
          <pc:docMk/>
          <pc:sldMk cId="773717493" sldId="259"/>
        </pc:sldMkLst>
        <pc:spChg chg="add mod">
          <ac:chgData name="Abd Elghani Angie" userId="S::angie.abdelghani@bergheidengasse.at::6ff1544d-c5d8-47f9-80af-005f012235f4" providerId="AD" clId="Web-{D8E739EF-A119-40D5-B905-D891D09DCF7C}" dt="2022-04-28T07:19:49.654" v="36" actId="1076"/>
          <ac:spMkLst>
            <pc:docMk/>
            <pc:sldMk cId="773717493" sldId="259"/>
            <ac:spMk id="2" creationId="{90C33E11-E055-F11A-D8B8-465A02501536}"/>
          </ac:spMkLst>
        </pc:spChg>
        <pc:spChg chg="add mod">
          <ac:chgData name="Abd Elghani Angie" userId="S::angie.abdelghani@bergheidengasse.at::6ff1544d-c5d8-47f9-80af-005f012235f4" providerId="AD" clId="Web-{D8E739EF-A119-40D5-B905-D891D09DCF7C}" dt="2022-04-28T07:40:02.376" v="403" actId="20577"/>
          <ac:spMkLst>
            <pc:docMk/>
            <pc:sldMk cId="773717493" sldId="259"/>
            <ac:spMk id="3" creationId="{22755FF6-5DFF-01F0-FBD1-7D1F69CD10DF}"/>
          </ac:spMkLst>
        </pc:spChg>
        <pc:spChg chg="add mod">
          <ac:chgData name="Abd Elghani Angie" userId="S::angie.abdelghani@bergheidengasse.at::6ff1544d-c5d8-47f9-80af-005f012235f4" providerId="AD" clId="Web-{D8E739EF-A119-40D5-B905-D891D09DCF7C}" dt="2022-04-28T07:20:20.827" v="57" actId="20577"/>
          <ac:spMkLst>
            <pc:docMk/>
            <pc:sldMk cId="773717493" sldId="259"/>
            <ac:spMk id="4" creationId="{D72CF723-9237-5D2A-FB02-CB6E3884A188}"/>
          </ac:spMkLst>
        </pc:spChg>
        <pc:spChg chg="add mod">
          <ac:chgData name="Abd Elghani Angie" userId="S::angie.abdelghani@bergheidengasse.at::6ff1544d-c5d8-47f9-80af-005f012235f4" providerId="AD" clId="Web-{D8E739EF-A119-40D5-B905-D891D09DCF7C}" dt="2022-04-28T07:40:25.549" v="406" actId="1076"/>
          <ac:spMkLst>
            <pc:docMk/>
            <pc:sldMk cId="773717493" sldId="259"/>
            <ac:spMk id="13400" creationId="{25EA8EAC-91D3-C299-E764-899E73A790C9}"/>
          </ac:spMkLst>
        </pc:spChg>
        <pc:spChg chg="add mod">
          <ac:chgData name="Abd Elghani Angie" userId="S::angie.abdelghani@bergheidengasse.at::6ff1544d-c5d8-47f9-80af-005f012235f4" providerId="AD" clId="Web-{D8E739EF-A119-40D5-B905-D891D09DCF7C}" dt="2022-04-28T07:39:38.157" v="400" actId="20577"/>
          <ac:spMkLst>
            <pc:docMk/>
            <pc:sldMk cId="773717493" sldId="259"/>
            <ac:spMk id="13409" creationId="{7D54542F-B572-EA20-000F-3FACC266105C}"/>
          </ac:spMkLst>
        </pc:spChg>
        <pc:graphicFrameChg chg="add mod modGraphic">
          <ac:chgData name="Abd Elghani Angie" userId="S::angie.abdelghani@bergheidengasse.at::6ff1544d-c5d8-47f9-80af-005f012235f4" providerId="AD" clId="Web-{D8E739EF-A119-40D5-B905-D891D09DCF7C}" dt="2022-04-28T07:40:16.799" v="405" actId="1076"/>
          <ac:graphicFrameMkLst>
            <pc:docMk/>
            <pc:sldMk cId="773717493" sldId="259"/>
            <ac:graphicFrameMk id="5" creationId="{8B4617E3-C6F7-A744-EFDA-2189315F720F}"/>
          </ac:graphicFrameMkLst>
        </pc:graphicFrameChg>
      </pc:sldChg>
      <pc:sldChg chg="new del">
        <pc:chgData name="Abd Elghani Angie" userId="S::angie.abdelghani@bergheidengasse.at::6ff1544d-c5d8-47f9-80af-005f012235f4" providerId="AD" clId="Web-{D8E739EF-A119-40D5-B905-D891D09DCF7C}" dt="2022-04-28T07:19:09.293" v="1"/>
        <pc:sldMkLst>
          <pc:docMk/>
          <pc:sldMk cId="766277954" sldId="267"/>
        </pc:sldMkLst>
      </pc:sldChg>
    </pc:docChg>
  </pc:docChgLst>
  <pc:docChgLst>
    <pc:chgData name="Kloimüller Florian" userId="S::florian.kloimueller@bergheidengasse.at::89ad0ec3-59cb-455a-b7cf-e264909f958b" providerId="AD" clId="Web-{79B1B78B-4790-4D6A-B88B-882032061053}"/>
    <pc:docChg chg="modSld">
      <pc:chgData name="Kloimüller Florian" userId="S::florian.kloimueller@bergheidengasse.at::89ad0ec3-59cb-455a-b7cf-e264909f958b" providerId="AD" clId="Web-{79B1B78B-4790-4D6A-B88B-882032061053}" dt="2022-04-28T08:16:36.218" v="12" actId="20577"/>
      <pc:docMkLst>
        <pc:docMk/>
      </pc:docMkLst>
      <pc:sldChg chg="modSp">
        <pc:chgData name="Kloimüller Florian" userId="S::florian.kloimueller@bergheidengasse.at::89ad0ec3-59cb-455a-b7cf-e264909f958b" providerId="AD" clId="Web-{79B1B78B-4790-4D6A-B88B-882032061053}" dt="2022-04-28T08:16:09.108" v="0" actId="1076"/>
        <pc:sldMkLst>
          <pc:docMk/>
          <pc:sldMk cId="2989838783" sldId="258"/>
        </pc:sldMkLst>
        <pc:picChg chg="mod">
          <ac:chgData name="Kloimüller Florian" userId="S::florian.kloimueller@bergheidengasse.at::89ad0ec3-59cb-455a-b7cf-e264909f958b" providerId="AD" clId="Web-{79B1B78B-4790-4D6A-B88B-882032061053}" dt="2022-04-28T08:16:09.108" v="0" actId="1076"/>
          <ac:picMkLst>
            <pc:docMk/>
            <pc:sldMk cId="2989838783" sldId="258"/>
            <ac:picMk id="3" creationId="{3BC8A3B7-65A8-0CD5-4141-00F44AB74485}"/>
          </ac:picMkLst>
        </pc:picChg>
      </pc:sldChg>
      <pc:sldChg chg="modSp">
        <pc:chgData name="Kloimüller Florian" userId="S::florian.kloimueller@bergheidengasse.at::89ad0ec3-59cb-455a-b7cf-e264909f958b" providerId="AD" clId="Web-{79B1B78B-4790-4D6A-B88B-882032061053}" dt="2022-04-28T08:16:36.218" v="12" actId="20577"/>
        <pc:sldMkLst>
          <pc:docMk/>
          <pc:sldMk cId="679428705" sldId="264"/>
        </pc:sldMkLst>
        <pc:spChg chg="mod">
          <ac:chgData name="Kloimüller Florian" userId="S::florian.kloimueller@bergheidengasse.at::89ad0ec3-59cb-455a-b7cf-e264909f958b" providerId="AD" clId="Web-{79B1B78B-4790-4D6A-B88B-882032061053}" dt="2022-04-28T08:16:36.218" v="12" actId="20577"/>
          <ac:spMkLst>
            <pc:docMk/>
            <pc:sldMk cId="679428705" sldId="264"/>
            <ac:spMk id="4" creationId="{663717C1-D06C-BCB6-89AB-82908287402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A71BCF-0A90-4874-BAB2-547D39B2412B}" type="doc">
      <dgm:prSet loTypeId="urn:microsoft.com/office/officeart/2005/8/layout/pyramid1" loCatId="pyramid" qsTypeId="urn:microsoft.com/office/officeart/2005/8/quickstyle/simple1" qsCatId="simple" csTypeId="urn:microsoft.com/office/officeart/2005/8/colors/accent1_2" csCatId="accent1" phldr="1"/>
      <dgm:spPr/>
    </dgm:pt>
    <dgm:pt modelId="{47D3485F-DC33-4834-B76F-331FBEFA594C}">
      <dgm:prSet phldrT="[Text]" phldr="0"/>
      <dgm:spPr/>
      <dgm:t>
        <a:bodyPr/>
        <a:lstStyle/>
        <a:p>
          <a:r>
            <a:rPr lang="en-US">
              <a:latin typeface="Calibri"/>
            </a:rPr>
            <a:t>President</a:t>
          </a:r>
          <a:endParaRPr lang="en-US"/>
        </a:p>
      </dgm:t>
    </dgm:pt>
    <dgm:pt modelId="{AA9891F5-2C60-448A-9286-78470AA69B0B}" type="parTrans" cxnId="{5705C09F-B24C-4C27-88FA-687044642BAF}">
      <dgm:prSet/>
      <dgm:spPr/>
    </dgm:pt>
    <dgm:pt modelId="{1051B5A9-E477-4A19-BB0E-B9B6B2B3E9FE}" type="sibTrans" cxnId="{5705C09F-B24C-4C27-88FA-687044642BAF}">
      <dgm:prSet/>
      <dgm:spPr/>
    </dgm:pt>
    <dgm:pt modelId="{C9F6EED5-C00D-459F-B900-27CA87A8CFF8}">
      <dgm:prSet phldrT="[Text]" phldr="0"/>
      <dgm:spPr/>
      <dgm:t>
        <a:bodyPr/>
        <a:lstStyle/>
        <a:p>
          <a:pPr rtl="0"/>
          <a:r>
            <a:rPr lang="en-US">
              <a:latin typeface="Calibri"/>
            </a:rPr>
            <a:t>7 Vice Presidents</a:t>
          </a:r>
          <a:endParaRPr lang="en-US"/>
        </a:p>
      </dgm:t>
    </dgm:pt>
    <dgm:pt modelId="{D6497636-2BD0-4129-A861-BA3422B411A7}" type="parTrans" cxnId="{80D83CB8-7774-449B-BB30-FCDB1F30A234}">
      <dgm:prSet/>
      <dgm:spPr/>
    </dgm:pt>
    <dgm:pt modelId="{B0D063ED-F2C0-4367-8988-5569C26F8337}" type="sibTrans" cxnId="{80D83CB8-7774-449B-BB30-FCDB1F30A234}">
      <dgm:prSet/>
      <dgm:spPr/>
    </dgm:pt>
    <dgm:pt modelId="{00C14805-B960-408A-9746-8B00C4BBEE75}">
      <dgm:prSet phldrT="[Text]" phldr="0"/>
      <dgm:spPr/>
      <dgm:t>
        <a:bodyPr/>
        <a:lstStyle/>
        <a:p>
          <a:pPr rtl="0"/>
          <a:r>
            <a:rPr lang="en-US">
              <a:latin typeface="Calibri"/>
            </a:rPr>
            <a:t>20 Commissioners</a:t>
          </a:r>
          <a:endParaRPr lang="en-US"/>
        </a:p>
      </dgm:t>
    </dgm:pt>
    <dgm:pt modelId="{0BE317FE-BA2D-4B70-8414-BA3C18C038F8}" type="parTrans" cxnId="{6CA45ACC-B315-4DCC-BCA0-6BD4D8654D7E}">
      <dgm:prSet/>
      <dgm:spPr/>
    </dgm:pt>
    <dgm:pt modelId="{79CE7C35-3820-44A1-9708-00484CBE8F37}" type="sibTrans" cxnId="{6CA45ACC-B315-4DCC-BCA0-6BD4D8654D7E}">
      <dgm:prSet/>
      <dgm:spPr/>
    </dgm:pt>
    <dgm:pt modelId="{B25CB4E7-6958-4056-A672-74F223D588F3}" type="pres">
      <dgm:prSet presAssocID="{FAA71BCF-0A90-4874-BAB2-547D39B2412B}" presName="Name0" presStyleCnt="0">
        <dgm:presLayoutVars>
          <dgm:dir/>
          <dgm:animLvl val="lvl"/>
          <dgm:resizeHandles val="exact"/>
        </dgm:presLayoutVars>
      </dgm:prSet>
      <dgm:spPr/>
    </dgm:pt>
    <dgm:pt modelId="{4087EB44-DB26-4C6A-A91C-50D6A563289D}" type="pres">
      <dgm:prSet presAssocID="{47D3485F-DC33-4834-B76F-331FBEFA594C}" presName="Name8" presStyleCnt="0"/>
      <dgm:spPr/>
    </dgm:pt>
    <dgm:pt modelId="{7DFC562A-5BD2-4852-9A69-597BA0B93295}" type="pres">
      <dgm:prSet presAssocID="{47D3485F-DC33-4834-B76F-331FBEFA594C}" presName="level" presStyleLbl="node1" presStyleIdx="0" presStyleCnt="3">
        <dgm:presLayoutVars>
          <dgm:chMax val="1"/>
          <dgm:bulletEnabled val="1"/>
        </dgm:presLayoutVars>
      </dgm:prSet>
      <dgm:spPr/>
    </dgm:pt>
    <dgm:pt modelId="{8C690AA9-C722-43E4-B2FA-A80EB9E5408D}" type="pres">
      <dgm:prSet presAssocID="{47D3485F-DC33-4834-B76F-331FBEFA594C}" presName="levelTx" presStyleLbl="revTx" presStyleIdx="0" presStyleCnt="0">
        <dgm:presLayoutVars>
          <dgm:chMax val="1"/>
          <dgm:bulletEnabled val="1"/>
        </dgm:presLayoutVars>
      </dgm:prSet>
      <dgm:spPr/>
    </dgm:pt>
    <dgm:pt modelId="{2A82117F-7B0D-4E3A-9745-D213E5B4D467}" type="pres">
      <dgm:prSet presAssocID="{C9F6EED5-C00D-459F-B900-27CA87A8CFF8}" presName="Name8" presStyleCnt="0"/>
      <dgm:spPr/>
    </dgm:pt>
    <dgm:pt modelId="{2F8B6462-A94C-463F-B49B-685F87AE7A67}" type="pres">
      <dgm:prSet presAssocID="{C9F6EED5-C00D-459F-B900-27CA87A8CFF8}" presName="level" presStyleLbl="node1" presStyleIdx="1" presStyleCnt="3">
        <dgm:presLayoutVars>
          <dgm:chMax val="1"/>
          <dgm:bulletEnabled val="1"/>
        </dgm:presLayoutVars>
      </dgm:prSet>
      <dgm:spPr/>
    </dgm:pt>
    <dgm:pt modelId="{FE1858DF-35F1-472E-857C-BF288E226A82}" type="pres">
      <dgm:prSet presAssocID="{C9F6EED5-C00D-459F-B900-27CA87A8CFF8}" presName="levelTx" presStyleLbl="revTx" presStyleIdx="0" presStyleCnt="0">
        <dgm:presLayoutVars>
          <dgm:chMax val="1"/>
          <dgm:bulletEnabled val="1"/>
        </dgm:presLayoutVars>
      </dgm:prSet>
      <dgm:spPr/>
    </dgm:pt>
    <dgm:pt modelId="{6AC55861-1D22-442E-B885-92A5B9F14481}" type="pres">
      <dgm:prSet presAssocID="{00C14805-B960-408A-9746-8B00C4BBEE75}" presName="Name8" presStyleCnt="0"/>
      <dgm:spPr/>
    </dgm:pt>
    <dgm:pt modelId="{C7276A4F-ED27-442D-8AE8-A062D077613C}" type="pres">
      <dgm:prSet presAssocID="{00C14805-B960-408A-9746-8B00C4BBEE75}" presName="level" presStyleLbl="node1" presStyleIdx="2" presStyleCnt="3">
        <dgm:presLayoutVars>
          <dgm:chMax val="1"/>
          <dgm:bulletEnabled val="1"/>
        </dgm:presLayoutVars>
      </dgm:prSet>
      <dgm:spPr/>
    </dgm:pt>
    <dgm:pt modelId="{5C25C224-A66C-436D-9266-F38FECDD6061}" type="pres">
      <dgm:prSet presAssocID="{00C14805-B960-408A-9746-8B00C4BBEE75}" presName="levelTx" presStyleLbl="revTx" presStyleIdx="0" presStyleCnt="0">
        <dgm:presLayoutVars>
          <dgm:chMax val="1"/>
          <dgm:bulletEnabled val="1"/>
        </dgm:presLayoutVars>
      </dgm:prSet>
      <dgm:spPr/>
    </dgm:pt>
  </dgm:ptLst>
  <dgm:cxnLst>
    <dgm:cxn modelId="{49D10E20-E3F8-4F39-84B7-A9700D82D3BB}" type="presOf" srcId="{47D3485F-DC33-4834-B76F-331FBEFA594C}" destId="{7DFC562A-5BD2-4852-9A69-597BA0B93295}" srcOrd="0" destOrd="0" presId="urn:microsoft.com/office/officeart/2005/8/layout/pyramid1"/>
    <dgm:cxn modelId="{EB806E37-7A87-49A3-BF23-60BDE91AAEC3}" type="presOf" srcId="{C9F6EED5-C00D-459F-B900-27CA87A8CFF8}" destId="{FE1858DF-35F1-472E-857C-BF288E226A82}" srcOrd="1" destOrd="0" presId="urn:microsoft.com/office/officeart/2005/8/layout/pyramid1"/>
    <dgm:cxn modelId="{2FA29563-1B8D-4FA3-97F1-790602DF10B8}" type="presOf" srcId="{47D3485F-DC33-4834-B76F-331FBEFA594C}" destId="{8C690AA9-C722-43E4-B2FA-A80EB9E5408D}" srcOrd="1" destOrd="0" presId="urn:microsoft.com/office/officeart/2005/8/layout/pyramid1"/>
    <dgm:cxn modelId="{814FAA65-2CA9-4308-8AC5-DC99034D2FAC}" type="presOf" srcId="{C9F6EED5-C00D-459F-B900-27CA87A8CFF8}" destId="{2F8B6462-A94C-463F-B49B-685F87AE7A67}" srcOrd="0" destOrd="0" presId="urn:microsoft.com/office/officeart/2005/8/layout/pyramid1"/>
    <dgm:cxn modelId="{2E2B216F-2E27-4853-9BF5-A7D22222D300}" type="presOf" srcId="{FAA71BCF-0A90-4874-BAB2-547D39B2412B}" destId="{B25CB4E7-6958-4056-A672-74F223D588F3}" srcOrd="0" destOrd="0" presId="urn:microsoft.com/office/officeart/2005/8/layout/pyramid1"/>
    <dgm:cxn modelId="{5705C09F-B24C-4C27-88FA-687044642BAF}" srcId="{FAA71BCF-0A90-4874-BAB2-547D39B2412B}" destId="{47D3485F-DC33-4834-B76F-331FBEFA594C}" srcOrd="0" destOrd="0" parTransId="{AA9891F5-2C60-448A-9286-78470AA69B0B}" sibTransId="{1051B5A9-E477-4A19-BB0E-B9B6B2B3E9FE}"/>
    <dgm:cxn modelId="{80D83CB8-7774-449B-BB30-FCDB1F30A234}" srcId="{FAA71BCF-0A90-4874-BAB2-547D39B2412B}" destId="{C9F6EED5-C00D-459F-B900-27CA87A8CFF8}" srcOrd="1" destOrd="0" parTransId="{D6497636-2BD0-4129-A861-BA3422B411A7}" sibTransId="{B0D063ED-F2C0-4367-8988-5569C26F8337}"/>
    <dgm:cxn modelId="{6CA45ACC-B315-4DCC-BCA0-6BD4D8654D7E}" srcId="{FAA71BCF-0A90-4874-BAB2-547D39B2412B}" destId="{00C14805-B960-408A-9746-8B00C4BBEE75}" srcOrd="2" destOrd="0" parTransId="{0BE317FE-BA2D-4B70-8414-BA3C18C038F8}" sibTransId="{79CE7C35-3820-44A1-9708-00484CBE8F37}"/>
    <dgm:cxn modelId="{2AC0C1E8-EDD0-4D1F-BFAE-F30E59B2FC12}" type="presOf" srcId="{00C14805-B960-408A-9746-8B00C4BBEE75}" destId="{5C25C224-A66C-436D-9266-F38FECDD6061}" srcOrd="1" destOrd="0" presId="urn:microsoft.com/office/officeart/2005/8/layout/pyramid1"/>
    <dgm:cxn modelId="{071ADEFA-5015-4F0F-8B17-D616F852CEF7}" type="presOf" srcId="{00C14805-B960-408A-9746-8B00C4BBEE75}" destId="{C7276A4F-ED27-442D-8AE8-A062D077613C}" srcOrd="0" destOrd="0" presId="urn:microsoft.com/office/officeart/2005/8/layout/pyramid1"/>
    <dgm:cxn modelId="{277F7DA7-9EA3-4A42-BB42-C59653AF4EFF}" type="presParOf" srcId="{B25CB4E7-6958-4056-A672-74F223D588F3}" destId="{4087EB44-DB26-4C6A-A91C-50D6A563289D}" srcOrd="0" destOrd="0" presId="urn:microsoft.com/office/officeart/2005/8/layout/pyramid1"/>
    <dgm:cxn modelId="{CA45E168-F3A5-472C-9E64-2BD7B4EC1A98}" type="presParOf" srcId="{4087EB44-DB26-4C6A-A91C-50D6A563289D}" destId="{7DFC562A-5BD2-4852-9A69-597BA0B93295}" srcOrd="0" destOrd="0" presId="urn:microsoft.com/office/officeart/2005/8/layout/pyramid1"/>
    <dgm:cxn modelId="{8F855C67-F299-4994-92F5-52E60649FEE7}" type="presParOf" srcId="{4087EB44-DB26-4C6A-A91C-50D6A563289D}" destId="{8C690AA9-C722-43E4-B2FA-A80EB9E5408D}" srcOrd="1" destOrd="0" presId="urn:microsoft.com/office/officeart/2005/8/layout/pyramid1"/>
    <dgm:cxn modelId="{69110AF4-7BC5-44C3-8765-9C7B6139686C}" type="presParOf" srcId="{B25CB4E7-6958-4056-A672-74F223D588F3}" destId="{2A82117F-7B0D-4E3A-9745-D213E5B4D467}" srcOrd="1" destOrd="0" presId="urn:microsoft.com/office/officeart/2005/8/layout/pyramid1"/>
    <dgm:cxn modelId="{A06F0AEA-D7AF-411E-AD15-7573151880A6}" type="presParOf" srcId="{2A82117F-7B0D-4E3A-9745-D213E5B4D467}" destId="{2F8B6462-A94C-463F-B49B-685F87AE7A67}" srcOrd="0" destOrd="0" presId="urn:microsoft.com/office/officeart/2005/8/layout/pyramid1"/>
    <dgm:cxn modelId="{6CC7A93D-0BBB-4685-9E90-683C1644025E}" type="presParOf" srcId="{2A82117F-7B0D-4E3A-9745-D213E5B4D467}" destId="{FE1858DF-35F1-472E-857C-BF288E226A82}" srcOrd="1" destOrd="0" presId="urn:microsoft.com/office/officeart/2005/8/layout/pyramid1"/>
    <dgm:cxn modelId="{F2214D5D-BF57-4904-A790-79204C091FC7}" type="presParOf" srcId="{B25CB4E7-6958-4056-A672-74F223D588F3}" destId="{6AC55861-1D22-442E-B885-92A5B9F14481}" srcOrd="2" destOrd="0" presId="urn:microsoft.com/office/officeart/2005/8/layout/pyramid1"/>
    <dgm:cxn modelId="{A135E593-B514-4801-9285-CC078DB6FA4B}" type="presParOf" srcId="{6AC55861-1D22-442E-B885-92A5B9F14481}" destId="{C7276A4F-ED27-442D-8AE8-A062D077613C}" srcOrd="0" destOrd="0" presId="urn:microsoft.com/office/officeart/2005/8/layout/pyramid1"/>
    <dgm:cxn modelId="{83965C4E-1563-4D5B-BA72-B7063FEC8B55}" type="presParOf" srcId="{6AC55861-1D22-442E-B885-92A5B9F14481}" destId="{5C25C224-A66C-436D-9266-F38FECDD606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C562A-5BD2-4852-9A69-597BA0B93295}">
      <dsp:nvSpPr>
        <dsp:cNvPr id="0" name=""/>
        <dsp:cNvSpPr/>
      </dsp:nvSpPr>
      <dsp:spPr>
        <a:xfrm>
          <a:off x="1053041" y="0"/>
          <a:ext cx="1053041" cy="1073679"/>
        </a:xfrm>
        <a:prstGeom prst="trapezoid">
          <a:avLst>
            <a:gd name="adj"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a:rPr>
            <a:t>President</a:t>
          </a:r>
          <a:endParaRPr lang="en-US" sz="2000" kern="1200"/>
        </a:p>
      </dsp:txBody>
      <dsp:txXfrm>
        <a:off x="1053041" y="0"/>
        <a:ext cx="1053041" cy="1073679"/>
      </dsp:txXfrm>
    </dsp:sp>
    <dsp:sp modelId="{2F8B6462-A94C-463F-B49B-685F87AE7A67}">
      <dsp:nvSpPr>
        <dsp:cNvPr id="0" name=""/>
        <dsp:cNvSpPr/>
      </dsp:nvSpPr>
      <dsp:spPr>
        <a:xfrm>
          <a:off x="526520" y="1073679"/>
          <a:ext cx="2106083" cy="1073679"/>
        </a:xfrm>
        <a:prstGeom prst="trapezoid">
          <a:avLst>
            <a:gd name="adj" fmla="val 490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a:rPr>
            <a:t>7 Vice Presidents</a:t>
          </a:r>
          <a:endParaRPr lang="en-US" sz="2000" kern="1200"/>
        </a:p>
      </dsp:txBody>
      <dsp:txXfrm>
        <a:off x="895085" y="1073679"/>
        <a:ext cx="1368954" cy="1073679"/>
      </dsp:txXfrm>
    </dsp:sp>
    <dsp:sp modelId="{C7276A4F-ED27-442D-8AE8-A062D077613C}">
      <dsp:nvSpPr>
        <dsp:cNvPr id="0" name=""/>
        <dsp:cNvSpPr/>
      </dsp:nvSpPr>
      <dsp:spPr>
        <a:xfrm>
          <a:off x="0" y="2147357"/>
          <a:ext cx="3159125" cy="1073679"/>
        </a:xfrm>
        <a:prstGeom prst="trapezoid">
          <a:avLst>
            <a:gd name="adj" fmla="val 490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a:rPr>
            <a:t>20 Commissioners</a:t>
          </a:r>
          <a:endParaRPr lang="en-US" sz="2000" kern="1200"/>
        </a:p>
      </dsp:txBody>
      <dsp:txXfrm>
        <a:off x="552846" y="2147357"/>
        <a:ext cx="2053431" cy="107367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AT"/>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Master-Untertitelformat bearbeiten</a:t>
            </a:r>
            <a:endParaRPr lang="de-DE"/>
          </a:p>
        </p:txBody>
      </p:sp>
      <p:sp>
        <p:nvSpPr>
          <p:cNvPr id="4" name="Datumsplatzhalter 3">
            <a:extLst>
              <a:ext uri="{FF2B5EF4-FFF2-40B4-BE49-F238E27FC236}">
                <a16:creationId xmlns:a16="http://schemas.microsoft.com/office/drawing/2014/main" id="{21B46FBA-0DE2-A82A-FEB7-F546E2090F23}"/>
              </a:ext>
            </a:extLst>
          </p:cNvPr>
          <p:cNvSpPr>
            <a:spLocks noGrp="1"/>
          </p:cNvSpPr>
          <p:nvPr>
            <p:ph type="dt" sz="half" idx="10"/>
          </p:nvPr>
        </p:nvSpPr>
        <p:spPr/>
        <p:txBody>
          <a:bodyPr/>
          <a:lstStyle>
            <a:lvl1pPr>
              <a:defRPr/>
            </a:lvl1pPr>
          </a:lstStyle>
          <a:p>
            <a:fld id="{FF459E81-72EC-2541-A50E-CDB1CB9818E8}" type="datetimeFigureOut">
              <a:rPr lang="de-DE" altLang="de-DE"/>
              <a:pPr/>
              <a:t>28.04.2022</a:t>
            </a:fld>
            <a:endParaRPr lang="de-DE" altLang="de-DE"/>
          </a:p>
        </p:txBody>
      </p:sp>
      <p:sp>
        <p:nvSpPr>
          <p:cNvPr id="5" name="Fußzeilenplatzhalter 4">
            <a:extLst>
              <a:ext uri="{FF2B5EF4-FFF2-40B4-BE49-F238E27FC236}">
                <a16:creationId xmlns:a16="http://schemas.microsoft.com/office/drawing/2014/main" id="{F398E79E-EC27-738A-77AD-AC6145A2849D}"/>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127677E2-2892-B0A1-3DF2-5B4C8D8E7410}"/>
              </a:ext>
            </a:extLst>
          </p:cNvPr>
          <p:cNvSpPr>
            <a:spLocks noGrp="1"/>
          </p:cNvSpPr>
          <p:nvPr>
            <p:ph type="sldNum" sz="quarter" idx="12"/>
          </p:nvPr>
        </p:nvSpPr>
        <p:spPr/>
        <p:txBody>
          <a:bodyPr/>
          <a:lstStyle>
            <a:lvl1pPr>
              <a:defRPr/>
            </a:lvl1pPr>
          </a:lstStyle>
          <a:p>
            <a:fld id="{6E246C66-7A13-9E46-A904-6C3250168BB9}" type="slidenum">
              <a:rPr lang="de-DE" altLang="de-DE"/>
              <a:pPr/>
              <a:t>‹#›</a:t>
            </a:fld>
            <a:endParaRPr lang="de-DE" altLang="de-DE"/>
          </a:p>
        </p:txBody>
      </p:sp>
    </p:spTree>
    <p:extLst>
      <p:ext uri="{BB962C8B-B14F-4D97-AF65-F5344CB8AC3E}">
        <p14:creationId xmlns:p14="http://schemas.microsoft.com/office/powerpoint/2010/main" val="358961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a:extLst>
              <a:ext uri="{FF2B5EF4-FFF2-40B4-BE49-F238E27FC236}">
                <a16:creationId xmlns:a16="http://schemas.microsoft.com/office/drawing/2014/main" id="{4ABCA806-6D32-730B-A596-1A0AD8DE2ADE}"/>
              </a:ext>
            </a:extLst>
          </p:cNvPr>
          <p:cNvSpPr>
            <a:spLocks noGrp="1"/>
          </p:cNvSpPr>
          <p:nvPr>
            <p:ph type="dt" sz="half" idx="10"/>
          </p:nvPr>
        </p:nvSpPr>
        <p:spPr/>
        <p:txBody>
          <a:bodyPr/>
          <a:lstStyle>
            <a:lvl1pPr>
              <a:defRPr/>
            </a:lvl1pPr>
          </a:lstStyle>
          <a:p>
            <a:fld id="{51A4585F-82E7-D240-BF59-BCBDAC13D53E}" type="datetimeFigureOut">
              <a:rPr lang="de-DE" altLang="de-DE"/>
              <a:pPr/>
              <a:t>28.04.2022</a:t>
            </a:fld>
            <a:endParaRPr lang="de-DE" altLang="de-DE"/>
          </a:p>
        </p:txBody>
      </p:sp>
      <p:sp>
        <p:nvSpPr>
          <p:cNvPr id="5" name="Fußzeilenplatzhalter 4">
            <a:extLst>
              <a:ext uri="{FF2B5EF4-FFF2-40B4-BE49-F238E27FC236}">
                <a16:creationId xmlns:a16="http://schemas.microsoft.com/office/drawing/2014/main" id="{2FEEE422-7C04-0212-B2F1-C11A7F1F373B}"/>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22BB27CA-9876-E0BA-A34D-F6F87B813048}"/>
              </a:ext>
            </a:extLst>
          </p:cNvPr>
          <p:cNvSpPr>
            <a:spLocks noGrp="1"/>
          </p:cNvSpPr>
          <p:nvPr>
            <p:ph type="sldNum" sz="quarter" idx="12"/>
          </p:nvPr>
        </p:nvSpPr>
        <p:spPr/>
        <p:txBody>
          <a:bodyPr/>
          <a:lstStyle>
            <a:lvl1pPr>
              <a:defRPr/>
            </a:lvl1pPr>
          </a:lstStyle>
          <a:p>
            <a:fld id="{39B57251-B02D-FB47-9CEF-35FA3D88A3BF}" type="slidenum">
              <a:rPr lang="de-DE" altLang="de-DE"/>
              <a:pPr/>
              <a:t>‹#›</a:t>
            </a:fld>
            <a:endParaRPr lang="de-DE" altLang="de-DE"/>
          </a:p>
        </p:txBody>
      </p:sp>
    </p:spTree>
    <p:extLst>
      <p:ext uri="{BB962C8B-B14F-4D97-AF65-F5344CB8AC3E}">
        <p14:creationId xmlns:p14="http://schemas.microsoft.com/office/powerpoint/2010/main" val="925741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AT"/>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a:extLst>
              <a:ext uri="{FF2B5EF4-FFF2-40B4-BE49-F238E27FC236}">
                <a16:creationId xmlns:a16="http://schemas.microsoft.com/office/drawing/2014/main" id="{C0BF0D2E-D3E7-6CE1-F7C1-2851465FBE6D}"/>
              </a:ext>
            </a:extLst>
          </p:cNvPr>
          <p:cNvSpPr>
            <a:spLocks noGrp="1"/>
          </p:cNvSpPr>
          <p:nvPr>
            <p:ph type="dt" sz="half" idx="10"/>
          </p:nvPr>
        </p:nvSpPr>
        <p:spPr/>
        <p:txBody>
          <a:bodyPr/>
          <a:lstStyle>
            <a:lvl1pPr>
              <a:defRPr/>
            </a:lvl1pPr>
          </a:lstStyle>
          <a:p>
            <a:fld id="{72F0EE3B-F5C9-634F-A397-95333527AB7B}" type="datetimeFigureOut">
              <a:rPr lang="de-DE" altLang="de-DE"/>
              <a:pPr/>
              <a:t>28.04.2022</a:t>
            </a:fld>
            <a:endParaRPr lang="de-DE" altLang="de-DE"/>
          </a:p>
        </p:txBody>
      </p:sp>
      <p:sp>
        <p:nvSpPr>
          <p:cNvPr id="5" name="Fußzeilenplatzhalter 4">
            <a:extLst>
              <a:ext uri="{FF2B5EF4-FFF2-40B4-BE49-F238E27FC236}">
                <a16:creationId xmlns:a16="http://schemas.microsoft.com/office/drawing/2014/main" id="{D01907B4-C75E-E636-037B-4E415E237903}"/>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3C325520-A0DC-CB7D-7E19-5E21BC48F806}"/>
              </a:ext>
            </a:extLst>
          </p:cNvPr>
          <p:cNvSpPr>
            <a:spLocks noGrp="1"/>
          </p:cNvSpPr>
          <p:nvPr>
            <p:ph type="sldNum" sz="quarter" idx="12"/>
          </p:nvPr>
        </p:nvSpPr>
        <p:spPr/>
        <p:txBody>
          <a:bodyPr/>
          <a:lstStyle>
            <a:lvl1pPr>
              <a:defRPr/>
            </a:lvl1pPr>
          </a:lstStyle>
          <a:p>
            <a:fld id="{054A4A2C-74E0-754C-94DB-935358F89C4C}" type="slidenum">
              <a:rPr lang="de-DE" altLang="de-DE"/>
              <a:pPr/>
              <a:t>‹#›</a:t>
            </a:fld>
            <a:endParaRPr lang="de-DE" altLang="de-DE"/>
          </a:p>
        </p:txBody>
      </p:sp>
    </p:spTree>
    <p:extLst>
      <p:ext uri="{BB962C8B-B14F-4D97-AF65-F5344CB8AC3E}">
        <p14:creationId xmlns:p14="http://schemas.microsoft.com/office/powerpoint/2010/main" val="154607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Inhaltsplatzhalter 2"/>
          <p:cNvSpPr>
            <a:spLocks noGrp="1"/>
          </p:cNvSpPr>
          <p:nvPr>
            <p:ph idx="1"/>
          </p:nvPr>
        </p:nvSpPr>
        <p:spPr/>
        <p:txBody>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a:extLst>
              <a:ext uri="{FF2B5EF4-FFF2-40B4-BE49-F238E27FC236}">
                <a16:creationId xmlns:a16="http://schemas.microsoft.com/office/drawing/2014/main" id="{6763D8FA-BA70-5C9F-39BC-CB843366A284}"/>
              </a:ext>
            </a:extLst>
          </p:cNvPr>
          <p:cNvSpPr>
            <a:spLocks noGrp="1"/>
          </p:cNvSpPr>
          <p:nvPr>
            <p:ph type="dt" sz="half" idx="10"/>
          </p:nvPr>
        </p:nvSpPr>
        <p:spPr/>
        <p:txBody>
          <a:bodyPr/>
          <a:lstStyle>
            <a:lvl1pPr>
              <a:defRPr/>
            </a:lvl1pPr>
          </a:lstStyle>
          <a:p>
            <a:fld id="{1CB8B004-CE0C-9E43-8D7A-9638CE9211CC}" type="datetimeFigureOut">
              <a:rPr lang="de-DE" altLang="de-DE"/>
              <a:pPr/>
              <a:t>28.04.2022</a:t>
            </a:fld>
            <a:endParaRPr lang="de-DE" altLang="de-DE"/>
          </a:p>
        </p:txBody>
      </p:sp>
      <p:sp>
        <p:nvSpPr>
          <p:cNvPr id="5" name="Fußzeilenplatzhalter 4">
            <a:extLst>
              <a:ext uri="{FF2B5EF4-FFF2-40B4-BE49-F238E27FC236}">
                <a16:creationId xmlns:a16="http://schemas.microsoft.com/office/drawing/2014/main" id="{3EF795B6-481E-10AE-4D50-5A95B9C1CE22}"/>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08387DA1-FFB8-420B-DC7A-6AC05435C7AF}"/>
              </a:ext>
            </a:extLst>
          </p:cNvPr>
          <p:cNvSpPr>
            <a:spLocks noGrp="1"/>
          </p:cNvSpPr>
          <p:nvPr>
            <p:ph type="sldNum" sz="quarter" idx="12"/>
          </p:nvPr>
        </p:nvSpPr>
        <p:spPr/>
        <p:txBody>
          <a:bodyPr/>
          <a:lstStyle>
            <a:lvl1pPr>
              <a:defRPr/>
            </a:lvl1pPr>
          </a:lstStyle>
          <a:p>
            <a:fld id="{EE37D01A-798D-364A-81CD-6A5F903C914E}" type="slidenum">
              <a:rPr lang="de-DE" altLang="de-DE"/>
              <a:pPr/>
              <a:t>‹#›</a:t>
            </a:fld>
            <a:endParaRPr lang="de-DE" altLang="de-DE"/>
          </a:p>
        </p:txBody>
      </p:sp>
    </p:spTree>
    <p:extLst>
      <p:ext uri="{BB962C8B-B14F-4D97-AF65-F5344CB8AC3E}">
        <p14:creationId xmlns:p14="http://schemas.microsoft.com/office/powerpoint/2010/main" val="847124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a:t>Mastertextformat bearbeiten</a:t>
            </a:r>
          </a:p>
        </p:txBody>
      </p:sp>
      <p:sp>
        <p:nvSpPr>
          <p:cNvPr id="4" name="Datumsplatzhalter 3">
            <a:extLst>
              <a:ext uri="{FF2B5EF4-FFF2-40B4-BE49-F238E27FC236}">
                <a16:creationId xmlns:a16="http://schemas.microsoft.com/office/drawing/2014/main" id="{86140EFE-475F-6090-A313-1BD8ACA5F61C}"/>
              </a:ext>
            </a:extLst>
          </p:cNvPr>
          <p:cNvSpPr>
            <a:spLocks noGrp="1"/>
          </p:cNvSpPr>
          <p:nvPr>
            <p:ph type="dt" sz="half" idx="10"/>
          </p:nvPr>
        </p:nvSpPr>
        <p:spPr/>
        <p:txBody>
          <a:bodyPr/>
          <a:lstStyle>
            <a:lvl1pPr>
              <a:defRPr/>
            </a:lvl1pPr>
          </a:lstStyle>
          <a:p>
            <a:fld id="{3C3B6AE3-40A2-704B-8708-6FF563965319}" type="datetimeFigureOut">
              <a:rPr lang="de-DE" altLang="de-DE"/>
              <a:pPr/>
              <a:t>28.04.2022</a:t>
            </a:fld>
            <a:endParaRPr lang="de-DE" altLang="de-DE"/>
          </a:p>
        </p:txBody>
      </p:sp>
      <p:sp>
        <p:nvSpPr>
          <p:cNvPr id="5" name="Fußzeilenplatzhalter 4">
            <a:extLst>
              <a:ext uri="{FF2B5EF4-FFF2-40B4-BE49-F238E27FC236}">
                <a16:creationId xmlns:a16="http://schemas.microsoft.com/office/drawing/2014/main" id="{28FD94FA-C1E2-1CC5-A352-14A2758AFE6A}"/>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32008F1A-B017-5F98-2F50-5254C34C51F8}"/>
              </a:ext>
            </a:extLst>
          </p:cNvPr>
          <p:cNvSpPr>
            <a:spLocks noGrp="1"/>
          </p:cNvSpPr>
          <p:nvPr>
            <p:ph type="sldNum" sz="quarter" idx="12"/>
          </p:nvPr>
        </p:nvSpPr>
        <p:spPr/>
        <p:txBody>
          <a:bodyPr/>
          <a:lstStyle>
            <a:lvl1pPr>
              <a:defRPr/>
            </a:lvl1pPr>
          </a:lstStyle>
          <a:p>
            <a:fld id="{3278FC04-7742-7643-9401-1D26B6C9F598}" type="slidenum">
              <a:rPr lang="de-DE" altLang="de-DE"/>
              <a:pPr/>
              <a:t>‹#›</a:t>
            </a:fld>
            <a:endParaRPr lang="de-DE" altLang="de-DE"/>
          </a:p>
        </p:txBody>
      </p:sp>
    </p:spTree>
    <p:extLst>
      <p:ext uri="{BB962C8B-B14F-4D97-AF65-F5344CB8AC3E}">
        <p14:creationId xmlns:p14="http://schemas.microsoft.com/office/powerpoint/2010/main" val="4017981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Datumsplatzhalter 3">
            <a:extLst>
              <a:ext uri="{FF2B5EF4-FFF2-40B4-BE49-F238E27FC236}">
                <a16:creationId xmlns:a16="http://schemas.microsoft.com/office/drawing/2014/main" id="{25A18CAE-561F-1A7E-D4CA-DBE6876BB4EB}"/>
              </a:ext>
            </a:extLst>
          </p:cNvPr>
          <p:cNvSpPr>
            <a:spLocks noGrp="1"/>
          </p:cNvSpPr>
          <p:nvPr>
            <p:ph type="dt" sz="half" idx="10"/>
          </p:nvPr>
        </p:nvSpPr>
        <p:spPr/>
        <p:txBody>
          <a:bodyPr/>
          <a:lstStyle>
            <a:lvl1pPr>
              <a:defRPr/>
            </a:lvl1pPr>
          </a:lstStyle>
          <a:p>
            <a:fld id="{0D4564B1-1940-304E-A2EC-8098023B158C}" type="datetimeFigureOut">
              <a:rPr lang="de-DE" altLang="de-DE"/>
              <a:pPr/>
              <a:t>28.04.2022</a:t>
            </a:fld>
            <a:endParaRPr lang="de-DE" altLang="de-DE"/>
          </a:p>
        </p:txBody>
      </p:sp>
      <p:sp>
        <p:nvSpPr>
          <p:cNvPr id="6" name="Fußzeilenplatzhalter 4">
            <a:extLst>
              <a:ext uri="{FF2B5EF4-FFF2-40B4-BE49-F238E27FC236}">
                <a16:creationId xmlns:a16="http://schemas.microsoft.com/office/drawing/2014/main" id="{22402A56-F3AB-E6AB-3934-EE525E0A3AFC}"/>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7221FE04-1677-375A-D112-78C29040F89D}"/>
              </a:ext>
            </a:extLst>
          </p:cNvPr>
          <p:cNvSpPr>
            <a:spLocks noGrp="1"/>
          </p:cNvSpPr>
          <p:nvPr>
            <p:ph type="sldNum" sz="quarter" idx="12"/>
          </p:nvPr>
        </p:nvSpPr>
        <p:spPr/>
        <p:txBody>
          <a:bodyPr/>
          <a:lstStyle>
            <a:lvl1pPr>
              <a:defRPr/>
            </a:lvl1pPr>
          </a:lstStyle>
          <a:p>
            <a:fld id="{6F832327-2766-8245-8443-CB0F89B015D1}" type="slidenum">
              <a:rPr lang="de-DE" altLang="de-DE"/>
              <a:pPr/>
              <a:t>‹#›</a:t>
            </a:fld>
            <a:endParaRPr lang="de-DE" altLang="de-DE"/>
          </a:p>
        </p:txBody>
      </p:sp>
    </p:spTree>
    <p:extLst>
      <p:ext uri="{BB962C8B-B14F-4D97-AF65-F5344CB8AC3E}">
        <p14:creationId xmlns:p14="http://schemas.microsoft.com/office/powerpoint/2010/main" val="414168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7" name="Datumsplatzhalter 3">
            <a:extLst>
              <a:ext uri="{FF2B5EF4-FFF2-40B4-BE49-F238E27FC236}">
                <a16:creationId xmlns:a16="http://schemas.microsoft.com/office/drawing/2014/main" id="{0E6C641E-B61C-E74F-AFC8-05799D40ADE4}"/>
              </a:ext>
            </a:extLst>
          </p:cNvPr>
          <p:cNvSpPr>
            <a:spLocks noGrp="1"/>
          </p:cNvSpPr>
          <p:nvPr>
            <p:ph type="dt" sz="half" idx="10"/>
          </p:nvPr>
        </p:nvSpPr>
        <p:spPr/>
        <p:txBody>
          <a:bodyPr/>
          <a:lstStyle>
            <a:lvl1pPr>
              <a:defRPr/>
            </a:lvl1pPr>
          </a:lstStyle>
          <a:p>
            <a:fld id="{AE72C67B-3D57-D74C-96ED-1ADF2317C479}" type="datetimeFigureOut">
              <a:rPr lang="de-DE" altLang="de-DE"/>
              <a:pPr/>
              <a:t>28.04.2022</a:t>
            </a:fld>
            <a:endParaRPr lang="de-DE" altLang="de-DE"/>
          </a:p>
        </p:txBody>
      </p:sp>
      <p:sp>
        <p:nvSpPr>
          <p:cNvPr id="8" name="Fußzeilenplatzhalter 4">
            <a:extLst>
              <a:ext uri="{FF2B5EF4-FFF2-40B4-BE49-F238E27FC236}">
                <a16:creationId xmlns:a16="http://schemas.microsoft.com/office/drawing/2014/main" id="{220D55FA-2B27-D5A1-A2E6-FFC4D8E3539A}"/>
              </a:ext>
            </a:extLst>
          </p:cNvPr>
          <p:cNvSpPr>
            <a:spLocks noGrp="1"/>
          </p:cNvSpPr>
          <p:nvPr>
            <p:ph type="ftr" sz="quarter" idx="11"/>
          </p:nvPr>
        </p:nvSpPr>
        <p:spPr/>
        <p:txBody>
          <a:bodyPr/>
          <a:lstStyle>
            <a:lvl1pPr>
              <a:defRPr/>
            </a:lvl1pPr>
          </a:lstStyle>
          <a:p>
            <a:pPr>
              <a:defRPr/>
            </a:pPr>
            <a:endParaRPr lang="de-DE"/>
          </a:p>
        </p:txBody>
      </p:sp>
      <p:sp>
        <p:nvSpPr>
          <p:cNvPr id="9" name="Foliennummernplatzhalter 5">
            <a:extLst>
              <a:ext uri="{FF2B5EF4-FFF2-40B4-BE49-F238E27FC236}">
                <a16:creationId xmlns:a16="http://schemas.microsoft.com/office/drawing/2014/main" id="{E8066322-D781-80DB-92E2-80AEAD053B7B}"/>
              </a:ext>
            </a:extLst>
          </p:cNvPr>
          <p:cNvSpPr>
            <a:spLocks noGrp="1"/>
          </p:cNvSpPr>
          <p:nvPr>
            <p:ph type="sldNum" sz="quarter" idx="12"/>
          </p:nvPr>
        </p:nvSpPr>
        <p:spPr/>
        <p:txBody>
          <a:bodyPr/>
          <a:lstStyle>
            <a:lvl1pPr>
              <a:defRPr/>
            </a:lvl1pPr>
          </a:lstStyle>
          <a:p>
            <a:fld id="{EA337AD1-4CF3-C747-BE8D-1D31B10C2062}" type="slidenum">
              <a:rPr lang="de-DE" altLang="de-DE"/>
              <a:pPr/>
              <a:t>‹#›</a:t>
            </a:fld>
            <a:endParaRPr lang="de-DE" altLang="de-DE"/>
          </a:p>
        </p:txBody>
      </p:sp>
    </p:spTree>
    <p:extLst>
      <p:ext uri="{BB962C8B-B14F-4D97-AF65-F5344CB8AC3E}">
        <p14:creationId xmlns:p14="http://schemas.microsoft.com/office/powerpoint/2010/main" val="336429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Datumsplatzhalter 3">
            <a:extLst>
              <a:ext uri="{FF2B5EF4-FFF2-40B4-BE49-F238E27FC236}">
                <a16:creationId xmlns:a16="http://schemas.microsoft.com/office/drawing/2014/main" id="{10441CE9-F417-E1CA-556D-F709315A2655}"/>
              </a:ext>
            </a:extLst>
          </p:cNvPr>
          <p:cNvSpPr>
            <a:spLocks noGrp="1"/>
          </p:cNvSpPr>
          <p:nvPr>
            <p:ph type="dt" sz="half" idx="10"/>
          </p:nvPr>
        </p:nvSpPr>
        <p:spPr/>
        <p:txBody>
          <a:bodyPr/>
          <a:lstStyle>
            <a:lvl1pPr>
              <a:defRPr/>
            </a:lvl1pPr>
          </a:lstStyle>
          <a:p>
            <a:fld id="{D6590332-831B-4840-AF25-44DE6F52276D}" type="datetimeFigureOut">
              <a:rPr lang="de-DE" altLang="de-DE"/>
              <a:pPr/>
              <a:t>28.04.2022</a:t>
            </a:fld>
            <a:endParaRPr lang="de-DE" altLang="de-DE"/>
          </a:p>
        </p:txBody>
      </p:sp>
      <p:sp>
        <p:nvSpPr>
          <p:cNvPr id="4" name="Fußzeilenplatzhalter 4">
            <a:extLst>
              <a:ext uri="{FF2B5EF4-FFF2-40B4-BE49-F238E27FC236}">
                <a16:creationId xmlns:a16="http://schemas.microsoft.com/office/drawing/2014/main" id="{E11AB42D-63C7-7EEC-BBB6-68C207E4D634}"/>
              </a:ext>
            </a:extLst>
          </p:cNvPr>
          <p:cNvSpPr>
            <a:spLocks noGrp="1"/>
          </p:cNvSpPr>
          <p:nvPr>
            <p:ph type="ftr" sz="quarter" idx="11"/>
          </p:nvPr>
        </p:nvSpPr>
        <p:spPr/>
        <p:txBody>
          <a:bodyPr/>
          <a:lstStyle>
            <a:lvl1pPr>
              <a:defRPr/>
            </a:lvl1pPr>
          </a:lstStyle>
          <a:p>
            <a:pPr>
              <a:defRPr/>
            </a:pPr>
            <a:endParaRPr lang="de-DE"/>
          </a:p>
        </p:txBody>
      </p:sp>
      <p:sp>
        <p:nvSpPr>
          <p:cNvPr id="5" name="Foliennummernplatzhalter 5">
            <a:extLst>
              <a:ext uri="{FF2B5EF4-FFF2-40B4-BE49-F238E27FC236}">
                <a16:creationId xmlns:a16="http://schemas.microsoft.com/office/drawing/2014/main" id="{2C4F5CAA-21D2-524F-C93A-A036D495DFBB}"/>
              </a:ext>
            </a:extLst>
          </p:cNvPr>
          <p:cNvSpPr>
            <a:spLocks noGrp="1"/>
          </p:cNvSpPr>
          <p:nvPr>
            <p:ph type="sldNum" sz="quarter" idx="12"/>
          </p:nvPr>
        </p:nvSpPr>
        <p:spPr/>
        <p:txBody>
          <a:bodyPr/>
          <a:lstStyle>
            <a:lvl1pPr>
              <a:defRPr/>
            </a:lvl1pPr>
          </a:lstStyle>
          <a:p>
            <a:fld id="{A9B3CD37-5774-6342-97FF-CF5B3221A877}" type="slidenum">
              <a:rPr lang="de-DE" altLang="de-DE"/>
              <a:pPr/>
              <a:t>‹#›</a:t>
            </a:fld>
            <a:endParaRPr lang="de-DE" altLang="de-DE"/>
          </a:p>
        </p:txBody>
      </p:sp>
    </p:spTree>
    <p:extLst>
      <p:ext uri="{BB962C8B-B14F-4D97-AF65-F5344CB8AC3E}">
        <p14:creationId xmlns:p14="http://schemas.microsoft.com/office/powerpoint/2010/main" val="2805927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72958A60-4F04-FCD8-648F-D48A93CCA6B0}"/>
              </a:ext>
            </a:extLst>
          </p:cNvPr>
          <p:cNvSpPr>
            <a:spLocks noGrp="1"/>
          </p:cNvSpPr>
          <p:nvPr>
            <p:ph type="dt" sz="half" idx="10"/>
          </p:nvPr>
        </p:nvSpPr>
        <p:spPr/>
        <p:txBody>
          <a:bodyPr/>
          <a:lstStyle>
            <a:lvl1pPr>
              <a:defRPr/>
            </a:lvl1pPr>
          </a:lstStyle>
          <a:p>
            <a:fld id="{7AAEE00B-1BC8-A54A-AC26-0A6E9D347754}" type="datetimeFigureOut">
              <a:rPr lang="de-DE" altLang="de-DE"/>
              <a:pPr/>
              <a:t>28.04.2022</a:t>
            </a:fld>
            <a:endParaRPr lang="de-DE" altLang="de-DE"/>
          </a:p>
        </p:txBody>
      </p:sp>
      <p:sp>
        <p:nvSpPr>
          <p:cNvPr id="3" name="Fußzeilenplatzhalter 4">
            <a:extLst>
              <a:ext uri="{FF2B5EF4-FFF2-40B4-BE49-F238E27FC236}">
                <a16:creationId xmlns:a16="http://schemas.microsoft.com/office/drawing/2014/main" id="{C01F9E06-25A6-D4B7-F54F-0B53EFECBF76}"/>
              </a:ext>
            </a:extLst>
          </p:cNvPr>
          <p:cNvSpPr>
            <a:spLocks noGrp="1"/>
          </p:cNvSpPr>
          <p:nvPr>
            <p:ph type="ftr" sz="quarter" idx="11"/>
          </p:nvPr>
        </p:nvSpPr>
        <p:spPr/>
        <p:txBody>
          <a:bodyPr/>
          <a:lstStyle>
            <a:lvl1pPr>
              <a:defRPr/>
            </a:lvl1pPr>
          </a:lstStyle>
          <a:p>
            <a:pPr>
              <a:defRPr/>
            </a:pPr>
            <a:endParaRPr lang="de-DE"/>
          </a:p>
        </p:txBody>
      </p:sp>
      <p:sp>
        <p:nvSpPr>
          <p:cNvPr id="4" name="Foliennummernplatzhalter 5">
            <a:extLst>
              <a:ext uri="{FF2B5EF4-FFF2-40B4-BE49-F238E27FC236}">
                <a16:creationId xmlns:a16="http://schemas.microsoft.com/office/drawing/2014/main" id="{787FD795-C5E9-0693-8BCD-0910C031E592}"/>
              </a:ext>
            </a:extLst>
          </p:cNvPr>
          <p:cNvSpPr>
            <a:spLocks noGrp="1"/>
          </p:cNvSpPr>
          <p:nvPr>
            <p:ph type="sldNum" sz="quarter" idx="12"/>
          </p:nvPr>
        </p:nvSpPr>
        <p:spPr/>
        <p:txBody>
          <a:bodyPr/>
          <a:lstStyle>
            <a:lvl1pPr>
              <a:defRPr/>
            </a:lvl1pPr>
          </a:lstStyle>
          <a:p>
            <a:fld id="{29A20559-72C5-CE4C-8F6D-89F6861BD56C}" type="slidenum">
              <a:rPr lang="de-DE" altLang="de-DE"/>
              <a:pPr/>
              <a:t>‹#›</a:t>
            </a:fld>
            <a:endParaRPr lang="de-DE" altLang="de-DE"/>
          </a:p>
        </p:txBody>
      </p:sp>
    </p:spTree>
    <p:extLst>
      <p:ext uri="{BB962C8B-B14F-4D97-AF65-F5344CB8AC3E}">
        <p14:creationId xmlns:p14="http://schemas.microsoft.com/office/powerpoint/2010/main" val="420476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umsplatzhalter 3">
            <a:extLst>
              <a:ext uri="{FF2B5EF4-FFF2-40B4-BE49-F238E27FC236}">
                <a16:creationId xmlns:a16="http://schemas.microsoft.com/office/drawing/2014/main" id="{4FEA33F2-42EE-7054-D50F-893B35383E1A}"/>
              </a:ext>
            </a:extLst>
          </p:cNvPr>
          <p:cNvSpPr>
            <a:spLocks noGrp="1"/>
          </p:cNvSpPr>
          <p:nvPr>
            <p:ph type="dt" sz="half" idx="10"/>
          </p:nvPr>
        </p:nvSpPr>
        <p:spPr/>
        <p:txBody>
          <a:bodyPr/>
          <a:lstStyle>
            <a:lvl1pPr>
              <a:defRPr/>
            </a:lvl1pPr>
          </a:lstStyle>
          <a:p>
            <a:fld id="{B220ACB0-B758-CA4C-9F56-F53F548D2997}" type="datetimeFigureOut">
              <a:rPr lang="de-DE" altLang="de-DE"/>
              <a:pPr/>
              <a:t>28.04.2022</a:t>
            </a:fld>
            <a:endParaRPr lang="de-DE" altLang="de-DE"/>
          </a:p>
        </p:txBody>
      </p:sp>
      <p:sp>
        <p:nvSpPr>
          <p:cNvPr id="6" name="Fußzeilenplatzhalter 4">
            <a:extLst>
              <a:ext uri="{FF2B5EF4-FFF2-40B4-BE49-F238E27FC236}">
                <a16:creationId xmlns:a16="http://schemas.microsoft.com/office/drawing/2014/main" id="{9CF4AEB9-5FA0-AABE-1A40-2550B2E61B39}"/>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5E96E9AF-23EC-0B5D-F130-CA004C1D26E0}"/>
              </a:ext>
            </a:extLst>
          </p:cNvPr>
          <p:cNvSpPr>
            <a:spLocks noGrp="1"/>
          </p:cNvSpPr>
          <p:nvPr>
            <p:ph type="sldNum" sz="quarter" idx="12"/>
          </p:nvPr>
        </p:nvSpPr>
        <p:spPr/>
        <p:txBody>
          <a:bodyPr/>
          <a:lstStyle>
            <a:lvl1pPr>
              <a:defRPr/>
            </a:lvl1pPr>
          </a:lstStyle>
          <a:p>
            <a:fld id="{A4FF8976-BA62-CD45-8F80-396D537E2391}" type="slidenum">
              <a:rPr lang="de-DE" altLang="de-DE"/>
              <a:pPr/>
              <a:t>‹#›</a:t>
            </a:fld>
            <a:endParaRPr lang="de-DE" altLang="de-DE"/>
          </a:p>
        </p:txBody>
      </p:sp>
    </p:spTree>
    <p:extLst>
      <p:ext uri="{BB962C8B-B14F-4D97-AF65-F5344CB8AC3E}">
        <p14:creationId xmlns:p14="http://schemas.microsoft.com/office/powerpoint/2010/main" val="198124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a:t>Mastertitelformat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umsplatzhalter 3">
            <a:extLst>
              <a:ext uri="{FF2B5EF4-FFF2-40B4-BE49-F238E27FC236}">
                <a16:creationId xmlns:a16="http://schemas.microsoft.com/office/drawing/2014/main" id="{C3D3C031-8924-0736-B4C7-776C2F90D9C7}"/>
              </a:ext>
            </a:extLst>
          </p:cNvPr>
          <p:cNvSpPr>
            <a:spLocks noGrp="1"/>
          </p:cNvSpPr>
          <p:nvPr>
            <p:ph type="dt" sz="half" idx="10"/>
          </p:nvPr>
        </p:nvSpPr>
        <p:spPr/>
        <p:txBody>
          <a:bodyPr/>
          <a:lstStyle>
            <a:lvl1pPr>
              <a:defRPr/>
            </a:lvl1pPr>
          </a:lstStyle>
          <a:p>
            <a:fld id="{69CBD51E-D6D5-0640-BBFB-FCFFDDDAA8F5}" type="datetimeFigureOut">
              <a:rPr lang="de-DE" altLang="de-DE"/>
              <a:pPr/>
              <a:t>28.04.2022</a:t>
            </a:fld>
            <a:endParaRPr lang="de-DE" altLang="de-DE"/>
          </a:p>
        </p:txBody>
      </p:sp>
      <p:sp>
        <p:nvSpPr>
          <p:cNvPr id="6" name="Fußzeilenplatzhalter 4">
            <a:extLst>
              <a:ext uri="{FF2B5EF4-FFF2-40B4-BE49-F238E27FC236}">
                <a16:creationId xmlns:a16="http://schemas.microsoft.com/office/drawing/2014/main" id="{0146C9B0-121C-F26A-82FE-EDEDE98409AA}"/>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CD9B1303-D3FA-E706-9901-9E1AD18AA05E}"/>
              </a:ext>
            </a:extLst>
          </p:cNvPr>
          <p:cNvSpPr>
            <a:spLocks noGrp="1"/>
          </p:cNvSpPr>
          <p:nvPr>
            <p:ph type="sldNum" sz="quarter" idx="12"/>
          </p:nvPr>
        </p:nvSpPr>
        <p:spPr/>
        <p:txBody>
          <a:bodyPr/>
          <a:lstStyle>
            <a:lvl1pPr>
              <a:defRPr/>
            </a:lvl1pPr>
          </a:lstStyle>
          <a:p>
            <a:fld id="{0D86A631-1D6F-B542-9665-2C35D9794412}" type="slidenum">
              <a:rPr lang="de-DE" altLang="de-DE"/>
              <a:pPr/>
              <a:t>‹#›</a:t>
            </a:fld>
            <a:endParaRPr lang="de-DE" altLang="de-DE"/>
          </a:p>
        </p:txBody>
      </p:sp>
    </p:spTree>
    <p:extLst>
      <p:ext uri="{BB962C8B-B14F-4D97-AF65-F5344CB8AC3E}">
        <p14:creationId xmlns:p14="http://schemas.microsoft.com/office/powerpoint/2010/main" val="349954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EAA7092D-BF72-C0F1-8E53-028574641E5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altLang="de-DE"/>
              <a:t>Mastertitelformat bearbeiten</a:t>
            </a:r>
            <a:endParaRPr lang="de-DE" altLang="de-DE"/>
          </a:p>
        </p:txBody>
      </p:sp>
      <p:sp>
        <p:nvSpPr>
          <p:cNvPr id="1027" name="Textplatzhalter 2">
            <a:extLst>
              <a:ext uri="{FF2B5EF4-FFF2-40B4-BE49-F238E27FC236}">
                <a16:creationId xmlns:a16="http://schemas.microsoft.com/office/drawing/2014/main" id="{F9309625-4582-ED90-72C3-D050C988063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altLang="de-DE"/>
              <a:t>Mastertextformat bearbeiten</a:t>
            </a:r>
          </a:p>
          <a:p>
            <a:pPr lvl="1"/>
            <a:r>
              <a:rPr lang="de-AT" altLang="de-DE"/>
              <a:t>Zweite Ebene</a:t>
            </a:r>
          </a:p>
          <a:p>
            <a:pPr lvl="2"/>
            <a:r>
              <a:rPr lang="de-AT" altLang="de-DE"/>
              <a:t>Dritte Ebene</a:t>
            </a:r>
          </a:p>
          <a:p>
            <a:pPr lvl="3"/>
            <a:r>
              <a:rPr lang="de-AT" altLang="de-DE"/>
              <a:t>Vierte Ebene</a:t>
            </a:r>
          </a:p>
          <a:p>
            <a:pPr lvl="4"/>
            <a:r>
              <a:rPr lang="de-AT" altLang="de-DE"/>
              <a:t>Fünfte Ebene</a:t>
            </a:r>
            <a:endParaRPr lang="de-DE" altLang="de-DE"/>
          </a:p>
        </p:txBody>
      </p:sp>
      <p:sp>
        <p:nvSpPr>
          <p:cNvPr id="4" name="Datumsplatzhalter 3">
            <a:extLst>
              <a:ext uri="{FF2B5EF4-FFF2-40B4-BE49-F238E27FC236}">
                <a16:creationId xmlns:a16="http://schemas.microsoft.com/office/drawing/2014/main" id="{CA152AC5-93D6-696E-7295-2C0798E1B75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99549EA3-8C97-6F48-B923-089F41ECE19A}" type="datetimeFigureOut">
              <a:rPr lang="de-DE" altLang="de-DE"/>
              <a:pPr/>
              <a:t>28.04.2022</a:t>
            </a:fld>
            <a:endParaRPr lang="de-DE" altLang="de-DE"/>
          </a:p>
        </p:txBody>
      </p:sp>
      <p:sp>
        <p:nvSpPr>
          <p:cNvPr id="5" name="Fußzeilenplatzhalter 4">
            <a:extLst>
              <a:ext uri="{FF2B5EF4-FFF2-40B4-BE49-F238E27FC236}">
                <a16:creationId xmlns:a16="http://schemas.microsoft.com/office/drawing/2014/main" id="{85FF6FB5-E811-F2E7-872F-CF9247E0655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de-DE"/>
          </a:p>
        </p:txBody>
      </p:sp>
      <p:sp>
        <p:nvSpPr>
          <p:cNvPr id="6" name="Foliennummernplatzhalter 5">
            <a:extLst>
              <a:ext uri="{FF2B5EF4-FFF2-40B4-BE49-F238E27FC236}">
                <a16:creationId xmlns:a16="http://schemas.microsoft.com/office/drawing/2014/main" id="{0E56FBE5-0845-B7BF-AA10-94CD408D9D8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AED9342-3652-0D4A-9422-BF240CFA7C39}" type="slidenum">
              <a:rPr lang="de-DE" altLang="de-DE"/>
              <a:pPr/>
              <a:t>‹#›</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feld 3">
            <a:extLst>
              <a:ext uri="{FF2B5EF4-FFF2-40B4-BE49-F238E27FC236}">
                <a16:creationId xmlns:a16="http://schemas.microsoft.com/office/drawing/2014/main" id="{6A6DD615-2637-D970-A57B-BA4732B1FE6D}"/>
              </a:ext>
            </a:extLst>
          </p:cNvPr>
          <p:cNvSpPr txBox="1">
            <a:spLocks noChangeArrowheads="1"/>
          </p:cNvSpPr>
          <p:nvPr/>
        </p:nvSpPr>
        <p:spPr bwMode="auto">
          <a:xfrm>
            <a:off x="0" y="0"/>
            <a:ext cx="31051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de-DE" altLang="de-DE" sz="1800"/>
              <a:t>European Union</a:t>
            </a:r>
          </a:p>
        </p:txBody>
      </p:sp>
      <p:sp>
        <p:nvSpPr>
          <p:cNvPr id="13314" name="Textfeld 4">
            <a:extLst>
              <a:ext uri="{FF2B5EF4-FFF2-40B4-BE49-F238E27FC236}">
                <a16:creationId xmlns:a16="http://schemas.microsoft.com/office/drawing/2014/main" id="{47026174-9610-DF6C-B508-E7FE7EA33F99}"/>
              </a:ext>
            </a:extLst>
          </p:cNvPr>
          <p:cNvSpPr txBox="1">
            <a:spLocks noChangeArrowheads="1"/>
          </p:cNvSpPr>
          <p:nvPr/>
        </p:nvSpPr>
        <p:spPr bwMode="auto">
          <a:xfrm>
            <a:off x="3105150" y="0"/>
            <a:ext cx="60388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de-DE" altLang="de-DE" sz="900" b="1"/>
              <a:t>Competencies:</a:t>
            </a:r>
            <a:r>
              <a:rPr lang="de-DE" altLang="de-DE" sz="900"/>
              <a:t> Being able to describe institutions, tasks, current development scenarios, advantages and disadvantages of monetary union, </a:t>
            </a:r>
            <a:endParaRPr lang="de-DE" altLang="de-DE" sz="800"/>
          </a:p>
        </p:txBody>
      </p:sp>
      <p:pic>
        <p:nvPicPr>
          <p:cNvPr id="13315" name="Bild 5">
            <a:extLst>
              <a:ext uri="{FF2B5EF4-FFF2-40B4-BE49-F238E27FC236}">
                <a16:creationId xmlns:a16="http://schemas.microsoft.com/office/drawing/2014/main" id="{5BF28A36-5328-FA80-FEAD-F59007544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050"/>
            <a:ext cx="37973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elle 8">
            <a:extLst>
              <a:ext uri="{FF2B5EF4-FFF2-40B4-BE49-F238E27FC236}">
                <a16:creationId xmlns:a16="http://schemas.microsoft.com/office/drawing/2014/main" id="{491F0399-207B-D51C-821A-E1B6E49BC5D1}"/>
              </a:ext>
            </a:extLst>
          </p:cNvPr>
          <p:cNvGraphicFramePr>
            <a:graphicFrameLocks noGrp="1"/>
          </p:cNvGraphicFramePr>
          <p:nvPr/>
        </p:nvGraphicFramePr>
        <p:xfrm>
          <a:off x="3968750" y="400050"/>
          <a:ext cx="5048250" cy="2373376"/>
        </p:xfrm>
        <a:graphic>
          <a:graphicData uri="http://schemas.openxmlformats.org/drawingml/2006/table">
            <a:tbl>
              <a:tblPr/>
              <a:tblGrid>
                <a:gridCol w="5048250">
                  <a:extLst>
                    <a:ext uri="{9D8B030D-6E8A-4147-A177-3AD203B41FA5}">
                      <a16:colId xmlns:a16="http://schemas.microsoft.com/office/drawing/2014/main" val="20000"/>
                    </a:ext>
                  </a:extLst>
                </a:gridCol>
              </a:tblGrid>
              <a:tr h="256527">
                <a:tc>
                  <a:txBody>
                    <a:bodyPr/>
                    <a:lstStyle/>
                    <a:p>
                      <a:pPr marL="0" indent="0" algn="l" fontAlgn="b">
                        <a:buNone/>
                      </a:pPr>
                      <a:r>
                        <a:rPr lang="de-DE" sz="800" b="1" i="0" u="none" strike="noStrike">
                          <a:solidFill>
                            <a:srgbClr val="000000"/>
                          </a:solidFill>
                          <a:effectLst/>
                          <a:latin typeface="Arial"/>
                        </a:rPr>
                        <a:t>European Council: </a:t>
                      </a:r>
                      <a:r>
                        <a:rPr lang="de-DE" sz="800" b="0" i="0" u="none" strike="noStrike" err="1">
                          <a:solidFill>
                            <a:srgbClr val="000000"/>
                          </a:solidFill>
                          <a:effectLst/>
                          <a:latin typeface="Arial"/>
                        </a:rPr>
                        <a:t>highest</a:t>
                      </a:r>
                      <a:r>
                        <a:rPr lang="de-DE" sz="800" b="0" i="0" u="none" strike="noStrike">
                          <a:solidFill>
                            <a:srgbClr val="000000"/>
                          </a:solidFill>
                          <a:effectLst/>
                          <a:latin typeface="Arial"/>
                        </a:rPr>
                        <a:t> </a:t>
                      </a:r>
                      <a:r>
                        <a:rPr lang="de-DE" sz="800" b="0" i="0" u="none" strike="noStrike" err="1">
                          <a:solidFill>
                            <a:srgbClr val="000000"/>
                          </a:solidFill>
                          <a:effectLst/>
                          <a:latin typeface="Arial"/>
                        </a:rPr>
                        <a:t>body</a:t>
                      </a:r>
                      <a:r>
                        <a:rPr lang="de-DE" sz="800" b="0" i="0" u="none" strike="noStrike">
                          <a:solidFill>
                            <a:srgbClr val="000000"/>
                          </a:solidFill>
                          <a:effectLst/>
                          <a:latin typeface="Arial"/>
                        </a:rPr>
                        <a:t> </a:t>
                      </a:r>
                      <a:r>
                        <a:rPr lang="de-DE" sz="800" b="0" i="0" u="none" strike="noStrike" err="1">
                          <a:solidFill>
                            <a:srgbClr val="000000"/>
                          </a:solidFill>
                          <a:effectLst/>
                          <a:latin typeface="Arial"/>
                        </a:rPr>
                        <a:t>of</a:t>
                      </a:r>
                      <a:r>
                        <a:rPr lang="de-DE" sz="800" b="0" i="0" u="none" strike="noStrike">
                          <a:solidFill>
                            <a:srgbClr val="000000"/>
                          </a:solidFill>
                          <a:effectLst/>
                          <a:latin typeface="Arial"/>
                        </a:rPr>
                        <a:t> </a:t>
                      </a:r>
                      <a:r>
                        <a:rPr lang="de-DE" sz="800" b="0" i="0" u="none" strike="noStrike" err="1">
                          <a:solidFill>
                            <a:srgbClr val="000000"/>
                          </a:solidFill>
                          <a:effectLst/>
                          <a:latin typeface="Arial"/>
                        </a:rPr>
                        <a:t>the</a:t>
                      </a:r>
                      <a:r>
                        <a:rPr lang="de-DE" sz="800" b="0" i="0" u="none" strike="noStrike">
                          <a:solidFill>
                            <a:srgbClr val="000000"/>
                          </a:solidFill>
                          <a:effectLst/>
                          <a:latin typeface="Arial"/>
                        </a:rPr>
                        <a:t> EU </a:t>
                      </a:r>
                    </a:p>
                    <a:p>
                      <a:pPr marL="0" indent="0" algn="l" fontAlgn="b">
                        <a:buNone/>
                      </a:pPr>
                      <a:r>
                        <a:rPr lang="de-DE" sz="800" b="0" i="0" u="none" strike="noStrike">
                          <a:solidFill>
                            <a:srgbClr val="000000"/>
                          </a:solidFill>
                          <a:effectLst/>
                          <a:latin typeface="Arial"/>
                        </a:rPr>
                        <a:t>(Heads </a:t>
                      </a:r>
                      <a:r>
                        <a:rPr lang="de-DE" sz="800" b="0" i="0" u="none" strike="noStrike" err="1">
                          <a:solidFill>
                            <a:srgbClr val="000000"/>
                          </a:solidFill>
                          <a:effectLst/>
                          <a:latin typeface="Arial"/>
                        </a:rPr>
                        <a:t>of</a:t>
                      </a:r>
                      <a:r>
                        <a:rPr lang="de-DE" sz="800" b="0" i="0" u="none" strike="noStrike">
                          <a:solidFill>
                            <a:srgbClr val="000000"/>
                          </a:solidFill>
                          <a:effectLst/>
                          <a:latin typeface="Arial"/>
                        </a:rPr>
                        <a:t> State </a:t>
                      </a:r>
                      <a:r>
                        <a:rPr lang="de-DE" sz="800" b="0" i="0" u="none" strike="noStrike" err="1">
                          <a:solidFill>
                            <a:srgbClr val="000000"/>
                          </a:solidFill>
                          <a:effectLst/>
                          <a:latin typeface="Arial"/>
                        </a:rPr>
                        <a:t>and</a:t>
                      </a:r>
                      <a:r>
                        <a:rPr lang="de-DE" sz="800" b="0" i="0" u="none" strike="noStrike">
                          <a:solidFill>
                            <a:srgbClr val="000000"/>
                          </a:solidFill>
                          <a:effectLst/>
                          <a:latin typeface="Arial"/>
                        </a:rPr>
                        <a:t> </a:t>
                      </a:r>
                      <a:r>
                        <a:rPr lang="de-DE" sz="800" b="0" i="0" u="none" strike="noStrike" err="1">
                          <a:solidFill>
                            <a:srgbClr val="000000"/>
                          </a:solidFill>
                          <a:effectLst/>
                          <a:latin typeface="Arial"/>
                        </a:rPr>
                        <a:t>Government</a:t>
                      </a:r>
                      <a:r>
                        <a:rPr lang="de-DE" sz="800" b="0" i="0" u="none" strike="noStrike">
                          <a:solidFill>
                            <a:srgbClr val="000000"/>
                          </a:solidFill>
                          <a:effectLst/>
                          <a:latin typeface="Arial"/>
                        </a:rPr>
                        <a:t> + </a:t>
                      </a:r>
                      <a:r>
                        <a:rPr lang="de-DE" sz="800" b="0" i="0" u="none" strike="noStrike" err="1">
                          <a:solidFill>
                            <a:srgbClr val="000000"/>
                          </a:solidFill>
                          <a:effectLst/>
                          <a:latin typeface="Arial"/>
                        </a:rPr>
                        <a:t>President</a:t>
                      </a:r>
                      <a:r>
                        <a:rPr lang="de-DE" sz="800" b="0" i="0" u="none" strike="noStrike">
                          <a:solidFill>
                            <a:srgbClr val="000000"/>
                          </a:solidFill>
                          <a:effectLst/>
                          <a:latin typeface="Arial"/>
                        </a:rPr>
                        <a:t> </a:t>
                      </a:r>
                      <a:r>
                        <a:rPr lang="de-DE" sz="800" b="0" i="0" u="none" strike="noStrike" err="1">
                          <a:solidFill>
                            <a:srgbClr val="000000"/>
                          </a:solidFill>
                          <a:effectLst/>
                          <a:latin typeface="Arial"/>
                        </a:rPr>
                        <a:t>of</a:t>
                      </a:r>
                      <a:r>
                        <a:rPr lang="de-DE" sz="800" b="0" i="0" u="none" strike="noStrike">
                          <a:solidFill>
                            <a:srgbClr val="000000"/>
                          </a:solidFill>
                          <a:effectLst/>
                          <a:latin typeface="Arial"/>
                        </a:rPr>
                        <a:t> </a:t>
                      </a:r>
                      <a:r>
                        <a:rPr lang="de-DE" sz="800" b="0" i="0" u="none" strike="noStrike" err="1">
                          <a:solidFill>
                            <a:srgbClr val="000000"/>
                          </a:solidFill>
                          <a:effectLst/>
                          <a:latin typeface="Arial"/>
                        </a:rPr>
                        <a:t>the</a:t>
                      </a:r>
                      <a:r>
                        <a:rPr lang="de-DE" sz="800" b="0" i="0" u="none" strike="noStrike">
                          <a:solidFill>
                            <a:srgbClr val="000000"/>
                          </a:solidFill>
                          <a:effectLst/>
                          <a:latin typeface="Arial"/>
                        </a:rPr>
                        <a:t> </a:t>
                      </a:r>
                      <a:r>
                        <a:rPr lang="de-DE" sz="800" b="0" i="0" u="none" strike="noStrike" err="1">
                          <a:solidFill>
                            <a:srgbClr val="000000"/>
                          </a:solidFill>
                          <a:effectLst/>
                          <a:latin typeface="Arial"/>
                        </a:rPr>
                        <a:t>Commission</a:t>
                      </a:r>
                      <a:r>
                        <a:rPr lang="de-DE" sz="800" b="0" i="0" u="none" strike="noStrike">
                          <a:solidFill>
                            <a:srgbClr val="000000"/>
                          </a:solidFill>
                          <a:effectLst/>
                          <a:latin typeface="Arial"/>
                        </a:rPr>
                        <a:t>)</a:t>
                      </a:r>
                      <a:r>
                        <a:rPr lang="de-DE" sz="800" b="0" i="0" u="none" strike="noStrike" baseline="0">
                          <a:solidFill>
                            <a:srgbClr val="000000"/>
                          </a:solidFill>
                          <a:effectLst/>
                          <a:latin typeface="Arial"/>
                        </a:rPr>
                        <a:t> &gt; </a:t>
                      </a:r>
                      <a:r>
                        <a:rPr lang="de-DE" sz="800" b="0" i="0" u="none" strike="noStrike" err="1">
                          <a:solidFill>
                            <a:srgbClr val="000000"/>
                          </a:solidFill>
                          <a:effectLst/>
                          <a:latin typeface="Arial"/>
                        </a:rPr>
                        <a:t>defines</a:t>
                      </a:r>
                      <a:r>
                        <a:rPr lang="de-DE" sz="800" b="0" i="0" u="none" strike="noStrike">
                          <a:solidFill>
                            <a:srgbClr val="000000"/>
                          </a:solidFill>
                          <a:effectLst/>
                          <a:latin typeface="Arial"/>
                        </a:rPr>
                        <a:t> </a:t>
                      </a:r>
                      <a:r>
                        <a:rPr lang="de-DE" sz="800" b="0" i="0" u="none" strike="noStrike" err="1">
                          <a:solidFill>
                            <a:srgbClr val="000000"/>
                          </a:solidFill>
                          <a:effectLst/>
                          <a:latin typeface="Arial"/>
                        </a:rPr>
                        <a:t>political</a:t>
                      </a:r>
                      <a:r>
                        <a:rPr lang="de-DE" sz="800" b="0" i="0" u="none" strike="noStrike">
                          <a:solidFill>
                            <a:srgbClr val="000000"/>
                          </a:solidFill>
                          <a:effectLst/>
                          <a:latin typeface="Arial"/>
                        </a:rPr>
                        <a:t> </a:t>
                      </a:r>
                      <a:r>
                        <a:rPr lang="de-DE" sz="800" b="0" i="0" u="none" strike="noStrike" err="1">
                          <a:solidFill>
                            <a:srgbClr val="000000"/>
                          </a:solidFill>
                          <a:effectLst/>
                          <a:latin typeface="Arial"/>
                        </a:rPr>
                        <a:t>objectives</a:t>
                      </a:r>
                      <a:endParaRPr lang="de-DE" sz="800" b="0" i="0" u="none" strike="noStrike">
                        <a:solidFill>
                          <a:srgbClr val="000000"/>
                        </a:solidFill>
                        <a:effectLst/>
                        <a:latin typeface="Arial"/>
                      </a:endParaRP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6527">
                <a:tc>
                  <a:txBody>
                    <a:bodyPr/>
                    <a:lstStyle/>
                    <a:p>
                      <a:pPr algn="l" fontAlgn="b"/>
                      <a:r>
                        <a:rPr lang="de-DE" sz="800" b="1" i="0" u="none" strike="noStrike">
                          <a:solidFill>
                            <a:srgbClr val="000000"/>
                          </a:solidFill>
                          <a:effectLst/>
                          <a:latin typeface="Arial"/>
                        </a:rPr>
                        <a:t>Council </a:t>
                      </a:r>
                      <a:r>
                        <a:rPr lang="de-DE" sz="800" b="1" i="0" u="none" strike="noStrike" err="1">
                          <a:solidFill>
                            <a:srgbClr val="000000"/>
                          </a:solidFill>
                          <a:effectLst/>
                          <a:latin typeface="Arial"/>
                        </a:rPr>
                        <a:t>of</a:t>
                      </a:r>
                      <a:r>
                        <a:rPr lang="de-DE" sz="800" b="1" i="0" u="none" strike="noStrike">
                          <a:solidFill>
                            <a:srgbClr val="000000"/>
                          </a:solidFill>
                          <a:effectLst/>
                          <a:latin typeface="Arial"/>
                        </a:rPr>
                        <a:t> </a:t>
                      </a:r>
                      <a:r>
                        <a:rPr lang="de-DE" sz="800" b="1" i="0" u="none" strike="noStrike" err="1">
                          <a:solidFill>
                            <a:srgbClr val="000000"/>
                          </a:solidFill>
                          <a:effectLst/>
                          <a:latin typeface="Arial"/>
                        </a:rPr>
                        <a:t>the</a:t>
                      </a:r>
                      <a:r>
                        <a:rPr lang="de-DE" sz="800" b="1" i="0" u="none" strike="noStrike">
                          <a:solidFill>
                            <a:srgbClr val="000000"/>
                          </a:solidFill>
                          <a:effectLst/>
                          <a:latin typeface="Arial"/>
                        </a:rPr>
                        <a:t> European Union (Council </a:t>
                      </a:r>
                      <a:r>
                        <a:rPr lang="de-DE" sz="800" b="1" i="0" u="none" strike="noStrike" err="1">
                          <a:solidFill>
                            <a:srgbClr val="000000"/>
                          </a:solidFill>
                          <a:effectLst/>
                          <a:latin typeface="Arial"/>
                        </a:rPr>
                        <a:t>of</a:t>
                      </a:r>
                      <a:r>
                        <a:rPr lang="de-DE" sz="800" b="1" i="0" u="none" strike="noStrike">
                          <a:solidFill>
                            <a:srgbClr val="000000"/>
                          </a:solidFill>
                          <a:effectLst/>
                          <a:latin typeface="Arial"/>
                        </a:rPr>
                        <a:t> Ministers) </a:t>
                      </a:r>
                    </a:p>
                    <a:p>
                      <a:pPr algn="l" fontAlgn="b"/>
                      <a:r>
                        <a:rPr lang="de-DE" sz="800" b="0" i="0" u="none" strike="noStrike" err="1">
                          <a:solidFill>
                            <a:srgbClr val="000000"/>
                          </a:solidFill>
                          <a:effectLst/>
                          <a:latin typeface="Arial"/>
                        </a:rPr>
                        <a:t>main</a:t>
                      </a:r>
                      <a:r>
                        <a:rPr lang="de-DE" sz="800" b="0" i="0" u="none" strike="noStrike">
                          <a:solidFill>
                            <a:srgbClr val="000000"/>
                          </a:solidFill>
                          <a:effectLst/>
                          <a:latin typeface="Arial"/>
                        </a:rPr>
                        <a:t> legislative </a:t>
                      </a:r>
                      <a:r>
                        <a:rPr lang="de-DE" sz="800" b="0" i="0" u="none" strike="noStrike" err="1">
                          <a:solidFill>
                            <a:srgbClr val="000000"/>
                          </a:solidFill>
                          <a:effectLst/>
                          <a:latin typeface="Arial"/>
                        </a:rPr>
                        <a:t>and</a:t>
                      </a:r>
                      <a:r>
                        <a:rPr lang="de-DE" sz="800" b="0" i="0" u="none" strike="noStrike">
                          <a:solidFill>
                            <a:srgbClr val="000000"/>
                          </a:solidFill>
                          <a:effectLst/>
                          <a:latin typeface="Arial"/>
                        </a:rPr>
                        <a:t> </a:t>
                      </a:r>
                      <a:r>
                        <a:rPr lang="de-DE" sz="800" b="0" i="0" u="none" strike="noStrike" err="1">
                          <a:solidFill>
                            <a:srgbClr val="000000"/>
                          </a:solidFill>
                          <a:effectLst/>
                          <a:latin typeface="Arial"/>
                        </a:rPr>
                        <a:t>decision-making</a:t>
                      </a:r>
                      <a:r>
                        <a:rPr lang="de-DE" sz="800" b="0" i="0" u="none" strike="noStrike">
                          <a:solidFill>
                            <a:srgbClr val="000000"/>
                          </a:solidFill>
                          <a:effectLst/>
                          <a:latin typeface="Arial"/>
                        </a:rPr>
                        <a:t> </a:t>
                      </a:r>
                      <a:r>
                        <a:rPr lang="de-DE" sz="800" b="0" i="0" u="none" strike="noStrike" err="1">
                          <a:solidFill>
                            <a:srgbClr val="000000"/>
                          </a:solidFill>
                          <a:effectLst/>
                          <a:latin typeface="Arial"/>
                        </a:rPr>
                        <a:t>body</a:t>
                      </a:r>
                      <a:r>
                        <a:rPr lang="de-DE" sz="800" b="0" i="0" u="none" strike="noStrike" baseline="0">
                          <a:solidFill>
                            <a:srgbClr val="000000"/>
                          </a:solidFill>
                          <a:effectLst/>
                          <a:latin typeface="Arial"/>
                        </a:rPr>
                        <a:t> &gt; </a:t>
                      </a:r>
                      <a:r>
                        <a:rPr lang="de-DE" sz="800" b="0" i="0" u="none" strike="noStrike" err="1">
                          <a:solidFill>
                            <a:srgbClr val="000000"/>
                          </a:solidFill>
                          <a:effectLst/>
                          <a:latin typeface="Arial"/>
                        </a:rPr>
                        <a:t>decides</a:t>
                      </a:r>
                      <a:r>
                        <a:rPr lang="de-DE" sz="800" b="0" i="0" u="none" strike="noStrike">
                          <a:solidFill>
                            <a:srgbClr val="000000"/>
                          </a:solidFill>
                          <a:effectLst/>
                          <a:latin typeface="Arial"/>
                        </a:rPr>
                        <a:t> on </a:t>
                      </a:r>
                      <a:r>
                        <a:rPr lang="de-DE" sz="800" b="0" i="0" u="none" strike="noStrike" err="1">
                          <a:solidFill>
                            <a:srgbClr val="000000"/>
                          </a:solidFill>
                          <a:effectLst/>
                          <a:latin typeface="Arial"/>
                        </a:rPr>
                        <a:t>proposals</a:t>
                      </a:r>
                      <a:r>
                        <a:rPr lang="de-DE" sz="800" b="0" i="0" u="none" strike="noStrike">
                          <a:solidFill>
                            <a:srgbClr val="000000"/>
                          </a:solidFill>
                          <a:effectLst/>
                          <a:latin typeface="Arial"/>
                        </a:rPr>
                        <a:t> </a:t>
                      </a:r>
                      <a:r>
                        <a:rPr lang="de-DE" sz="800" b="0" i="0" u="none" strike="noStrike" err="1">
                          <a:solidFill>
                            <a:srgbClr val="000000"/>
                          </a:solidFill>
                          <a:effectLst/>
                          <a:latin typeface="Arial"/>
                        </a:rPr>
                        <a:t>from</a:t>
                      </a:r>
                      <a:r>
                        <a:rPr lang="de-DE" sz="800" b="0" i="0" u="none" strike="noStrike">
                          <a:solidFill>
                            <a:srgbClr val="000000"/>
                          </a:solidFill>
                          <a:effectLst/>
                          <a:latin typeface="Arial"/>
                        </a:rPr>
                        <a:t> </a:t>
                      </a:r>
                      <a:r>
                        <a:rPr lang="de-DE" sz="800" b="0" i="0" u="none" strike="noStrike" err="1">
                          <a:solidFill>
                            <a:srgbClr val="000000"/>
                          </a:solidFill>
                          <a:effectLst/>
                          <a:latin typeface="Arial"/>
                        </a:rPr>
                        <a:t>the</a:t>
                      </a:r>
                      <a:r>
                        <a:rPr lang="de-DE" sz="800" b="0" i="0" u="none" strike="noStrike">
                          <a:solidFill>
                            <a:srgbClr val="000000"/>
                          </a:solidFill>
                          <a:effectLst/>
                          <a:latin typeface="Arial"/>
                        </a:rPr>
                        <a:t> </a:t>
                      </a:r>
                      <a:r>
                        <a:rPr lang="de-DE" sz="800" b="0" i="0" u="none" strike="noStrike" err="1">
                          <a:solidFill>
                            <a:srgbClr val="000000"/>
                          </a:solidFill>
                          <a:effectLst/>
                          <a:latin typeface="Arial"/>
                        </a:rPr>
                        <a:t>Commission</a:t>
                      </a:r>
                      <a:endParaRPr lang="de-DE" sz="800" b="0" i="0" u="none" strike="noStrike">
                        <a:solidFill>
                          <a:srgbClr val="000000"/>
                        </a:solidFill>
                        <a:effectLst/>
                        <a:latin typeface="Arial"/>
                      </a:endParaRP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8410">
                <a:tc>
                  <a:txBody>
                    <a:bodyPr/>
                    <a:lstStyle/>
                    <a:p>
                      <a:pPr algn="l" fontAlgn="ctr"/>
                      <a:r>
                        <a:rPr lang="de-DE" sz="800" b="1" i="0" u="none" strike="noStrike" err="1">
                          <a:solidFill>
                            <a:srgbClr val="000000"/>
                          </a:solidFill>
                          <a:effectLst/>
                          <a:latin typeface="Arial"/>
                        </a:rPr>
                        <a:t>Commission</a:t>
                      </a:r>
                      <a:r>
                        <a:rPr lang="de-DE" sz="800" b="1" i="0" u="none" strike="noStrike">
                          <a:solidFill>
                            <a:srgbClr val="000000"/>
                          </a:solidFill>
                          <a:effectLst/>
                          <a:latin typeface="Arial"/>
                        </a:rPr>
                        <a:t>: a </a:t>
                      </a:r>
                      <a:r>
                        <a:rPr lang="de-DE" sz="800" b="1" i="0" u="none" strike="noStrike" err="1">
                          <a:solidFill>
                            <a:srgbClr val="000000"/>
                          </a:solidFill>
                          <a:effectLst/>
                          <a:latin typeface="Arial"/>
                        </a:rPr>
                        <a:t>body</a:t>
                      </a:r>
                      <a:r>
                        <a:rPr lang="de-DE" sz="800" b="1" i="0" u="none" strike="noStrike">
                          <a:solidFill>
                            <a:srgbClr val="000000"/>
                          </a:solidFill>
                          <a:effectLst/>
                          <a:latin typeface="Arial"/>
                        </a:rPr>
                        <a:t> </a:t>
                      </a:r>
                      <a:r>
                        <a:rPr lang="de-DE" sz="800" b="0" i="0" u="none" strike="noStrike" err="1">
                          <a:solidFill>
                            <a:srgbClr val="000000"/>
                          </a:solidFill>
                          <a:effectLst/>
                          <a:latin typeface="Arial"/>
                        </a:rPr>
                        <a:t>independent</a:t>
                      </a:r>
                      <a:r>
                        <a:rPr lang="de-DE" sz="800" b="0" i="0" u="none" strike="noStrike">
                          <a:solidFill>
                            <a:srgbClr val="000000"/>
                          </a:solidFill>
                          <a:effectLst/>
                          <a:latin typeface="Arial"/>
                        </a:rPr>
                        <a:t> </a:t>
                      </a:r>
                      <a:r>
                        <a:rPr lang="de-DE" sz="800" b="0" i="0" u="none" strike="noStrike" err="1">
                          <a:solidFill>
                            <a:srgbClr val="000000"/>
                          </a:solidFill>
                          <a:effectLst/>
                          <a:latin typeface="Arial"/>
                        </a:rPr>
                        <a:t>of</a:t>
                      </a:r>
                      <a:r>
                        <a:rPr lang="de-DE" sz="800" b="0" i="0" u="none" strike="noStrike">
                          <a:solidFill>
                            <a:srgbClr val="000000"/>
                          </a:solidFill>
                          <a:effectLst/>
                          <a:latin typeface="Arial"/>
                        </a:rPr>
                        <a:t> Member States, </a:t>
                      </a:r>
                      <a:r>
                        <a:rPr lang="de-DE" sz="800" b="0" i="0" u="none" strike="noStrike" err="1">
                          <a:solidFill>
                            <a:srgbClr val="000000"/>
                          </a:solidFill>
                          <a:effectLst/>
                          <a:latin typeface="Arial"/>
                        </a:rPr>
                        <a:t>representing</a:t>
                      </a:r>
                      <a:r>
                        <a:rPr lang="de-DE" sz="800" b="0" i="0" u="none" strike="noStrike">
                          <a:solidFill>
                            <a:srgbClr val="000000"/>
                          </a:solidFill>
                          <a:effectLst/>
                          <a:latin typeface="Arial"/>
                        </a:rPr>
                        <a:t> all </a:t>
                      </a:r>
                      <a:r>
                        <a:rPr lang="de-DE" sz="800" b="0" i="0" u="none" strike="noStrike" err="1">
                          <a:solidFill>
                            <a:srgbClr val="000000"/>
                          </a:solidFill>
                          <a:effectLst/>
                          <a:latin typeface="Arial"/>
                        </a:rPr>
                        <a:t>interests</a:t>
                      </a:r>
                      <a:r>
                        <a:rPr lang="de-DE" sz="800" b="0" i="0" u="none" strike="noStrike">
                          <a:solidFill>
                            <a:srgbClr val="000000"/>
                          </a:solidFill>
                          <a:effectLst/>
                          <a:latin typeface="Arial"/>
                        </a:rPr>
                        <a:t> </a:t>
                      </a:r>
                      <a:r>
                        <a:rPr lang="de-DE" sz="800" b="0" i="0" u="none" strike="noStrike" err="1">
                          <a:solidFill>
                            <a:srgbClr val="000000"/>
                          </a:solidFill>
                          <a:effectLst/>
                          <a:latin typeface="Arial"/>
                        </a:rPr>
                        <a:t>internally</a:t>
                      </a:r>
                      <a:r>
                        <a:rPr lang="de-DE" sz="800" b="0" i="0" u="none" strike="noStrike">
                          <a:solidFill>
                            <a:srgbClr val="000000"/>
                          </a:solidFill>
                          <a:effectLst/>
                          <a:latin typeface="Arial"/>
                        </a:rPr>
                        <a:t> </a:t>
                      </a:r>
                      <a:r>
                        <a:rPr lang="de-DE" sz="800" b="0" i="0" u="none" strike="noStrike" err="1">
                          <a:solidFill>
                            <a:srgbClr val="000000"/>
                          </a:solidFill>
                          <a:effectLst/>
                          <a:latin typeface="Arial"/>
                        </a:rPr>
                        <a:t>and</a:t>
                      </a:r>
                      <a:r>
                        <a:rPr lang="de-DE" sz="800" b="0" i="0" u="none" strike="noStrike">
                          <a:solidFill>
                            <a:srgbClr val="000000"/>
                          </a:solidFill>
                          <a:effectLst/>
                          <a:latin typeface="Arial"/>
                        </a:rPr>
                        <a:t> </a:t>
                      </a:r>
                      <a:r>
                        <a:rPr lang="de-DE" sz="800" b="0" i="0" u="none" strike="noStrike" err="1">
                          <a:solidFill>
                            <a:srgbClr val="000000"/>
                          </a:solidFill>
                          <a:effectLst/>
                          <a:latin typeface="Arial"/>
                        </a:rPr>
                        <a:t>externally</a:t>
                      </a:r>
                      <a:r>
                        <a:rPr lang="de-DE" sz="800" b="0" i="0" u="none" strike="noStrike">
                          <a:solidFill>
                            <a:srgbClr val="000000"/>
                          </a:solidFill>
                          <a:effectLst/>
                          <a:latin typeface="Arial"/>
                        </a:rPr>
                        <a:t> </a:t>
                      </a:r>
                    </a:p>
                    <a:p>
                      <a:pPr algn="l" fontAlgn="ctr"/>
                      <a:r>
                        <a:rPr lang="de-DE" sz="800" b="0" i="0" u="none" strike="noStrike">
                          <a:solidFill>
                            <a:srgbClr val="000000"/>
                          </a:solidFill>
                          <a:effectLst/>
                          <a:latin typeface="Arial"/>
                        </a:rPr>
                        <a:t>(EU </a:t>
                      </a:r>
                      <a:r>
                        <a:rPr lang="de-DE" sz="800" b="0" i="0" u="none" strike="noStrike" err="1">
                          <a:solidFill>
                            <a:srgbClr val="000000"/>
                          </a:solidFill>
                          <a:effectLst/>
                          <a:latin typeface="Arial"/>
                        </a:rPr>
                        <a:t>Government</a:t>
                      </a:r>
                      <a:r>
                        <a:rPr lang="de-DE" sz="800" b="0" i="0" u="none" strike="noStrike">
                          <a:solidFill>
                            <a:srgbClr val="000000"/>
                          </a:solidFill>
                          <a:effectLst/>
                          <a:latin typeface="Arial"/>
                        </a:rPr>
                        <a:t>), </a:t>
                      </a:r>
                      <a:r>
                        <a:rPr lang="de-DE" sz="800" b="0" i="0" u="none" strike="noStrike" err="1">
                          <a:solidFill>
                            <a:srgbClr val="000000"/>
                          </a:solidFill>
                          <a:effectLst/>
                          <a:latin typeface="Arial"/>
                        </a:rPr>
                        <a:t>composed</a:t>
                      </a:r>
                      <a:r>
                        <a:rPr lang="de-DE" sz="800" b="0" i="0" u="none" strike="noStrike">
                          <a:solidFill>
                            <a:srgbClr val="000000"/>
                          </a:solidFill>
                          <a:effectLst/>
                          <a:latin typeface="Arial"/>
                        </a:rPr>
                        <a:t> </a:t>
                      </a:r>
                      <a:r>
                        <a:rPr lang="de-DE" sz="800" b="0" i="0" u="none" strike="noStrike" err="1">
                          <a:solidFill>
                            <a:srgbClr val="000000"/>
                          </a:solidFill>
                          <a:effectLst/>
                          <a:latin typeface="Arial"/>
                        </a:rPr>
                        <a:t>of</a:t>
                      </a:r>
                      <a:r>
                        <a:rPr lang="de-DE" sz="800" b="0" i="0" u="none" strike="noStrike">
                          <a:solidFill>
                            <a:srgbClr val="000000"/>
                          </a:solidFill>
                          <a:effectLst/>
                          <a:latin typeface="Arial"/>
                        </a:rPr>
                        <a:t> 28 </a:t>
                      </a:r>
                      <a:r>
                        <a:rPr lang="de-DE" sz="800" b="0" i="0" u="none" strike="noStrike" err="1">
                          <a:solidFill>
                            <a:srgbClr val="000000"/>
                          </a:solidFill>
                          <a:effectLst/>
                          <a:latin typeface="Arial"/>
                        </a:rPr>
                        <a:t>Commissioners</a:t>
                      </a:r>
                      <a:r>
                        <a:rPr lang="de-DE" sz="800" b="0" i="0" u="none" strike="noStrike">
                          <a:solidFill>
                            <a:srgbClr val="000000"/>
                          </a:solidFill>
                          <a:effectLst/>
                          <a:latin typeface="Arial"/>
                        </a:rPr>
                        <a:t>,</a:t>
                      </a:r>
                      <a:r>
                        <a:rPr lang="de-DE" sz="800" b="0" i="0" u="none" strike="noStrike" baseline="0">
                          <a:solidFill>
                            <a:srgbClr val="000000"/>
                          </a:solidFill>
                          <a:effectLst/>
                          <a:latin typeface="Arial"/>
                        </a:rPr>
                        <a:t> </a:t>
                      </a:r>
                      <a:r>
                        <a:rPr lang="de-DE" sz="800" b="0" i="0" u="none" strike="noStrike" baseline="0" err="1">
                          <a:solidFill>
                            <a:srgbClr val="000000"/>
                          </a:solidFill>
                          <a:effectLst/>
                          <a:latin typeface="Arial"/>
                        </a:rPr>
                        <a:t>responsible</a:t>
                      </a:r>
                      <a:r>
                        <a:rPr lang="de-DE" sz="800" b="0" i="0" u="none" strike="noStrike" baseline="0">
                          <a:solidFill>
                            <a:srgbClr val="000000"/>
                          </a:solidFill>
                          <a:effectLst/>
                          <a:latin typeface="Arial"/>
                        </a:rPr>
                        <a:t> </a:t>
                      </a:r>
                      <a:r>
                        <a:rPr lang="de-DE" sz="800" b="0" i="0" u="none" strike="noStrike" baseline="0" err="1">
                          <a:solidFill>
                            <a:srgbClr val="000000"/>
                          </a:solidFill>
                          <a:effectLst/>
                          <a:latin typeface="Arial"/>
                        </a:rPr>
                        <a:t>for</a:t>
                      </a:r>
                      <a:r>
                        <a:rPr lang="de-DE" sz="800" b="0" i="0" u="none" strike="noStrike" baseline="0">
                          <a:solidFill>
                            <a:srgbClr val="000000"/>
                          </a:solidFill>
                          <a:effectLst/>
                          <a:latin typeface="Arial"/>
                        </a:rPr>
                        <a:t> </a:t>
                      </a:r>
                      <a:r>
                        <a:rPr lang="de-DE" sz="800" b="0" i="0" u="none" strike="noStrike" baseline="0" err="1">
                          <a:solidFill>
                            <a:srgbClr val="000000"/>
                          </a:solidFill>
                          <a:effectLst/>
                          <a:latin typeface="Arial"/>
                        </a:rPr>
                        <a:t>proposing</a:t>
                      </a:r>
                      <a:r>
                        <a:rPr lang="de-DE" sz="800" b="0" i="0" u="none" strike="noStrike" baseline="0">
                          <a:solidFill>
                            <a:srgbClr val="000000"/>
                          </a:solidFill>
                          <a:effectLst/>
                          <a:latin typeface="Arial"/>
                        </a:rPr>
                        <a:t> </a:t>
                      </a:r>
                      <a:r>
                        <a:rPr lang="de-DE" sz="800" b="0" i="0" u="none" strike="noStrike" baseline="0" err="1">
                          <a:solidFill>
                            <a:srgbClr val="000000"/>
                          </a:solidFill>
                          <a:effectLst/>
                          <a:latin typeface="Arial"/>
                        </a:rPr>
                        <a:t>legislation</a:t>
                      </a:r>
                      <a:endParaRPr lang="de-DE" sz="800" b="0" i="0" u="none" strike="noStrike" baseline="0">
                        <a:solidFill>
                          <a:srgbClr val="000000"/>
                        </a:solidFill>
                        <a:effectLst/>
                        <a:latin typeface="Arial"/>
                      </a:endParaRPr>
                    </a:p>
                  </a:txBody>
                  <a:tcPr marL="12700" marR="12700"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90356">
                <a:tc>
                  <a:txBody>
                    <a:bodyPr/>
                    <a:lstStyle/>
                    <a:p>
                      <a:pPr algn="l" fontAlgn="ctr"/>
                      <a:r>
                        <a:rPr lang="de-DE" sz="800" b="1" i="0" u="none" strike="noStrike">
                          <a:solidFill>
                            <a:srgbClr val="000000"/>
                          </a:solidFill>
                          <a:effectLst/>
                          <a:latin typeface="Arial"/>
                        </a:rPr>
                        <a:t>EU </a:t>
                      </a:r>
                      <a:r>
                        <a:rPr lang="de-DE" sz="800" b="1" i="0" u="none" strike="noStrike" err="1">
                          <a:solidFill>
                            <a:srgbClr val="000000"/>
                          </a:solidFill>
                          <a:effectLst/>
                          <a:latin typeface="Arial"/>
                        </a:rPr>
                        <a:t>Parliament</a:t>
                      </a:r>
                      <a:r>
                        <a:rPr lang="de-DE" sz="800" b="1" i="0" u="none" strike="noStrike">
                          <a:solidFill>
                            <a:srgbClr val="000000"/>
                          </a:solidFill>
                          <a:effectLst/>
                          <a:latin typeface="Arial"/>
                        </a:rPr>
                        <a:t> </a:t>
                      </a:r>
                      <a:r>
                        <a:rPr lang="de-DE" sz="800" b="0" i="0" u="none" strike="noStrike">
                          <a:solidFill>
                            <a:srgbClr val="000000"/>
                          </a:solidFill>
                          <a:effectLst/>
                          <a:latin typeface="Arial"/>
                        </a:rPr>
                        <a:t>(751 MEPs </a:t>
                      </a:r>
                      <a:r>
                        <a:rPr lang="de-DE" sz="800" b="0" i="0" u="none" strike="noStrike" err="1">
                          <a:solidFill>
                            <a:srgbClr val="000000"/>
                          </a:solidFill>
                          <a:effectLst/>
                          <a:latin typeface="Arial"/>
                        </a:rPr>
                        <a:t>directly</a:t>
                      </a:r>
                      <a:r>
                        <a:rPr lang="de-DE" sz="800" b="0" i="0" u="none" strike="noStrike">
                          <a:solidFill>
                            <a:srgbClr val="000000"/>
                          </a:solidFill>
                          <a:effectLst/>
                          <a:latin typeface="Arial"/>
                        </a:rPr>
                        <a:t> </a:t>
                      </a:r>
                      <a:r>
                        <a:rPr lang="de-DE" sz="800" b="0" i="0" u="none" strike="noStrike" err="1">
                          <a:solidFill>
                            <a:srgbClr val="000000"/>
                          </a:solidFill>
                          <a:effectLst/>
                          <a:latin typeface="Arial"/>
                        </a:rPr>
                        <a:t>elected</a:t>
                      </a:r>
                      <a:r>
                        <a:rPr lang="de-DE" sz="800" b="0" i="0" u="none" strike="noStrike">
                          <a:solidFill>
                            <a:srgbClr val="000000"/>
                          </a:solidFill>
                          <a:effectLst/>
                          <a:latin typeface="Arial"/>
                        </a:rPr>
                        <a:t> </a:t>
                      </a:r>
                      <a:r>
                        <a:rPr lang="de-DE" sz="800" b="0" i="0" u="none" strike="noStrike" err="1">
                          <a:solidFill>
                            <a:srgbClr val="000000"/>
                          </a:solidFill>
                          <a:effectLst/>
                          <a:latin typeface="Arial"/>
                        </a:rPr>
                        <a:t>by</a:t>
                      </a:r>
                      <a:r>
                        <a:rPr lang="de-DE" sz="800" b="0" i="0" u="none" strike="noStrike">
                          <a:solidFill>
                            <a:srgbClr val="000000"/>
                          </a:solidFill>
                          <a:effectLst/>
                          <a:latin typeface="Arial"/>
                        </a:rPr>
                        <a:t> </a:t>
                      </a:r>
                      <a:r>
                        <a:rPr lang="de-DE" sz="800" b="0" i="0" u="none" strike="noStrike" err="1">
                          <a:solidFill>
                            <a:srgbClr val="000000"/>
                          </a:solidFill>
                          <a:effectLst/>
                          <a:latin typeface="Arial"/>
                        </a:rPr>
                        <a:t>citizens</a:t>
                      </a:r>
                      <a:r>
                        <a:rPr lang="de-DE" sz="800" b="0" i="0" u="none" strike="noStrike">
                          <a:solidFill>
                            <a:srgbClr val="000000"/>
                          </a:solidFill>
                          <a:effectLst/>
                          <a:latin typeface="Arial"/>
                        </a:rPr>
                        <a:t>, </a:t>
                      </a:r>
                      <a:r>
                        <a:rPr lang="de-DE" sz="800" b="0" i="0" u="none" strike="noStrike" err="1">
                          <a:solidFill>
                            <a:srgbClr val="000000"/>
                          </a:solidFill>
                          <a:effectLst/>
                          <a:latin typeface="Arial"/>
                        </a:rPr>
                        <a:t>for</a:t>
                      </a:r>
                      <a:r>
                        <a:rPr lang="de-DE" sz="800" b="0" i="0" u="none" strike="noStrike">
                          <a:solidFill>
                            <a:srgbClr val="000000"/>
                          </a:solidFill>
                          <a:effectLst/>
                          <a:latin typeface="Arial"/>
                        </a:rPr>
                        <a:t> 5 </a:t>
                      </a:r>
                      <a:r>
                        <a:rPr lang="de-DE" sz="800" b="0" i="0" u="none" strike="noStrike" err="1">
                          <a:solidFill>
                            <a:srgbClr val="000000"/>
                          </a:solidFill>
                          <a:effectLst/>
                          <a:latin typeface="Arial"/>
                        </a:rPr>
                        <a:t>years</a:t>
                      </a:r>
                      <a:r>
                        <a:rPr lang="de-DE" sz="800" b="0" i="0" u="none" strike="noStrike">
                          <a:solidFill>
                            <a:srgbClr val="000000"/>
                          </a:solidFill>
                          <a:effectLst/>
                          <a:latin typeface="Arial"/>
                        </a:rPr>
                        <a:t> </a:t>
                      </a:r>
                      <a:r>
                        <a:rPr lang="de-DE" sz="800" b="0" i="0" u="none" strike="noStrike" err="1">
                          <a:solidFill>
                            <a:srgbClr val="000000"/>
                          </a:solidFill>
                          <a:effectLst/>
                          <a:latin typeface="Arial"/>
                        </a:rPr>
                        <a:t>each</a:t>
                      </a:r>
                      <a:r>
                        <a:rPr lang="de-DE" sz="800" b="0" i="0" u="none" strike="noStrike">
                          <a:solidFill>
                            <a:srgbClr val="000000"/>
                          </a:solidFill>
                          <a:effectLst/>
                          <a:latin typeface="Arial"/>
                        </a:rPr>
                        <a:t>, </a:t>
                      </a:r>
                      <a:r>
                        <a:rPr lang="de-DE" sz="800" b="0" i="0" u="none" strike="noStrike" err="1">
                          <a:solidFill>
                            <a:srgbClr val="000000"/>
                          </a:solidFill>
                          <a:effectLst/>
                          <a:latin typeface="Arial"/>
                        </a:rPr>
                        <a:t>meet</a:t>
                      </a:r>
                      <a:r>
                        <a:rPr lang="de-DE" sz="800" b="0" i="0" u="none" strike="noStrike">
                          <a:solidFill>
                            <a:srgbClr val="000000"/>
                          </a:solidFill>
                          <a:effectLst/>
                          <a:latin typeface="Arial"/>
                        </a:rPr>
                        <a:t> in Strasbourg </a:t>
                      </a:r>
                      <a:r>
                        <a:rPr lang="de-DE" sz="800" b="0" i="0" u="none" strike="noStrike" err="1">
                          <a:solidFill>
                            <a:srgbClr val="000000"/>
                          </a:solidFill>
                          <a:effectLst/>
                          <a:latin typeface="Arial"/>
                        </a:rPr>
                        <a:t>and</a:t>
                      </a:r>
                      <a:r>
                        <a:rPr lang="de-DE" sz="800" b="0" i="0" u="none" strike="noStrike" baseline="0">
                          <a:solidFill>
                            <a:srgbClr val="000000"/>
                          </a:solidFill>
                          <a:effectLst/>
                          <a:latin typeface="Arial"/>
                        </a:rPr>
                        <a:t> </a:t>
                      </a:r>
                      <a:r>
                        <a:rPr lang="de-DE" sz="800" b="0" i="0" u="none" strike="noStrike" baseline="0" err="1">
                          <a:solidFill>
                            <a:srgbClr val="000000"/>
                          </a:solidFill>
                          <a:effectLst/>
                          <a:latin typeface="Arial"/>
                        </a:rPr>
                        <a:t>Brussles</a:t>
                      </a:r>
                      <a:r>
                        <a:rPr lang="de-DE" sz="800" b="0" i="0" u="none" strike="noStrike" baseline="0">
                          <a:solidFill>
                            <a:srgbClr val="000000"/>
                          </a:solidFill>
                          <a:effectLst/>
                          <a:latin typeface="Arial"/>
                        </a:rPr>
                        <a:t>)</a:t>
                      </a:r>
                      <a:endParaRPr lang="de-DE" sz="800" b="0" i="0" u="none" strike="noStrike">
                        <a:solidFill>
                          <a:srgbClr val="000000"/>
                        </a:solidFill>
                        <a:effectLst/>
                        <a:latin typeface="Arial"/>
                      </a:endParaRPr>
                    </a:p>
                    <a:p>
                      <a:pPr algn="l" fontAlgn="ctr"/>
                      <a:r>
                        <a:rPr lang="de-DE" sz="800" b="0" i="0" u="none" strike="noStrike">
                          <a:solidFill>
                            <a:srgbClr val="000000"/>
                          </a:solidFill>
                          <a:effectLst/>
                          <a:latin typeface="Arial"/>
                        </a:rPr>
                        <a:t>Are </a:t>
                      </a:r>
                      <a:r>
                        <a:rPr lang="de-DE" sz="800" b="0" i="0" u="none" strike="noStrike" err="1">
                          <a:solidFill>
                            <a:srgbClr val="000000"/>
                          </a:solidFill>
                          <a:effectLst/>
                          <a:latin typeface="Arial"/>
                        </a:rPr>
                        <a:t>divided</a:t>
                      </a:r>
                      <a:r>
                        <a:rPr lang="de-DE" sz="800" b="0" i="0" u="none" strike="noStrike">
                          <a:solidFill>
                            <a:srgbClr val="000000"/>
                          </a:solidFill>
                          <a:effectLst/>
                          <a:latin typeface="Arial"/>
                        </a:rPr>
                        <a:t> </a:t>
                      </a:r>
                      <a:r>
                        <a:rPr lang="de-DE" sz="800" b="0" i="0" u="none" strike="noStrike" err="1">
                          <a:solidFill>
                            <a:srgbClr val="000000"/>
                          </a:solidFill>
                          <a:effectLst/>
                          <a:latin typeface="Arial"/>
                        </a:rPr>
                        <a:t>into</a:t>
                      </a:r>
                      <a:r>
                        <a:rPr lang="de-DE" sz="800" b="0" i="0" u="none" strike="noStrike">
                          <a:solidFill>
                            <a:srgbClr val="000000"/>
                          </a:solidFill>
                          <a:effectLst/>
                          <a:latin typeface="Arial"/>
                        </a:rPr>
                        <a:t> </a:t>
                      </a:r>
                      <a:r>
                        <a:rPr lang="de-DE" sz="800" b="0" i="0" u="none" strike="noStrike" err="1">
                          <a:solidFill>
                            <a:srgbClr val="000000"/>
                          </a:solidFill>
                          <a:effectLst/>
                          <a:latin typeface="Arial"/>
                        </a:rPr>
                        <a:t>political</a:t>
                      </a:r>
                      <a:r>
                        <a:rPr lang="de-DE" sz="800" b="0" i="0" u="none" strike="noStrike">
                          <a:solidFill>
                            <a:srgbClr val="000000"/>
                          </a:solidFill>
                          <a:effectLst/>
                          <a:latin typeface="Arial"/>
                        </a:rPr>
                        <a:t> </a:t>
                      </a:r>
                      <a:r>
                        <a:rPr lang="de-DE" sz="800" b="0" i="0" u="none" strike="noStrike" err="1">
                          <a:solidFill>
                            <a:srgbClr val="000000"/>
                          </a:solidFill>
                          <a:effectLst/>
                          <a:latin typeface="Arial"/>
                        </a:rPr>
                        <a:t>groups</a:t>
                      </a:r>
                      <a:r>
                        <a:rPr lang="de-DE" sz="800" b="0" i="0" u="none" strike="noStrike">
                          <a:solidFill>
                            <a:srgbClr val="000000"/>
                          </a:solidFill>
                          <a:effectLst/>
                          <a:latin typeface="Arial"/>
                        </a:rPr>
                        <a:t>, </a:t>
                      </a:r>
                    </a:p>
                    <a:p>
                      <a:pPr algn="l" fontAlgn="ctr"/>
                      <a:r>
                        <a:rPr lang="de-DE" sz="800" b="0" i="0" u="none" strike="noStrike" err="1">
                          <a:solidFill>
                            <a:srgbClr val="000000"/>
                          </a:solidFill>
                          <a:effectLst/>
                          <a:latin typeface="Arial"/>
                        </a:rPr>
                        <a:t>Enquiries</a:t>
                      </a:r>
                      <a:r>
                        <a:rPr lang="de-DE" sz="800" b="0" i="0" u="none" strike="noStrike">
                          <a:solidFill>
                            <a:srgbClr val="000000"/>
                          </a:solidFill>
                          <a:effectLst/>
                          <a:latin typeface="Arial"/>
                        </a:rPr>
                        <a:t> &amp; </a:t>
                      </a:r>
                      <a:r>
                        <a:rPr lang="de-DE" sz="800" b="0" i="0" u="none" strike="noStrike" err="1">
                          <a:solidFill>
                            <a:srgbClr val="000000"/>
                          </a:solidFill>
                          <a:effectLst/>
                          <a:latin typeface="Arial"/>
                        </a:rPr>
                        <a:t>control</a:t>
                      </a:r>
                      <a:r>
                        <a:rPr lang="de-DE" sz="800" b="0" i="0" u="none" strike="noStrike">
                          <a:solidFill>
                            <a:srgbClr val="000000"/>
                          </a:solidFill>
                          <a:effectLst/>
                          <a:latin typeface="Arial"/>
                        </a:rPr>
                        <a:t>, </a:t>
                      </a:r>
                      <a:r>
                        <a:rPr lang="de-DE" sz="800" b="0" i="0" u="none" strike="noStrike" err="1">
                          <a:solidFill>
                            <a:srgbClr val="000000"/>
                          </a:solidFill>
                          <a:effectLst/>
                          <a:latin typeface="Arial"/>
                        </a:rPr>
                        <a:t>vote</a:t>
                      </a:r>
                      <a:r>
                        <a:rPr lang="de-DE" sz="800" b="0" i="0" u="none" strike="noStrike">
                          <a:solidFill>
                            <a:srgbClr val="000000"/>
                          </a:solidFill>
                          <a:effectLst/>
                          <a:latin typeface="Arial"/>
                        </a:rPr>
                        <a:t> </a:t>
                      </a:r>
                      <a:r>
                        <a:rPr lang="de-DE" sz="800" b="0" i="0" u="none" strike="noStrike" err="1">
                          <a:solidFill>
                            <a:srgbClr val="000000"/>
                          </a:solidFill>
                          <a:effectLst/>
                          <a:latin typeface="Arial"/>
                        </a:rPr>
                        <a:t>of</a:t>
                      </a:r>
                      <a:r>
                        <a:rPr lang="de-DE" sz="800" b="0" i="0" u="none" strike="noStrike">
                          <a:solidFill>
                            <a:srgbClr val="000000"/>
                          </a:solidFill>
                          <a:effectLst/>
                          <a:latin typeface="Arial"/>
                        </a:rPr>
                        <a:t> </a:t>
                      </a:r>
                      <a:r>
                        <a:rPr lang="de-DE" sz="800" b="0" i="0" u="none" strike="noStrike" err="1">
                          <a:solidFill>
                            <a:srgbClr val="000000"/>
                          </a:solidFill>
                          <a:effectLst/>
                          <a:latin typeface="Arial"/>
                        </a:rPr>
                        <a:t>confidence</a:t>
                      </a:r>
                      <a:r>
                        <a:rPr lang="de-DE" sz="800" b="0" i="0" u="none" strike="noStrike">
                          <a:solidFill>
                            <a:srgbClr val="000000"/>
                          </a:solidFill>
                          <a:effectLst/>
                          <a:latin typeface="Arial"/>
                        </a:rPr>
                        <a:t> </a:t>
                      </a:r>
                      <a:r>
                        <a:rPr lang="de-DE" sz="800" b="0" i="0" u="none" strike="noStrike" err="1">
                          <a:solidFill>
                            <a:srgbClr val="000000"/>
                          </a:solidFill>
                          <a:effectLst/>
                          <a:latin typeface="Arial"/>
                        </a:rPr>
                        <a:t>and</a:t>
                      </a:r>
                      <a:r>
                        <a:rPr lang="de-DE" sz="800" b="0" i="0" u="none" strike="noStrike">
                          <a:solidFill>
                            <a:srgbClr val="000000"/>
                          </a:solidFill>
                          <a:effectLst/>
                          <a:latin typeface="Arial"/>
                        </a:rPr>
                        <a:t> </a:t>
                      </a:r>
                      <a:r>
                        <a:rPr lang="de-DE" sz="800" b="0" i="0" u="none" strike="noStrike" err="1">
                          <a:solidFill>
                            <a:srgbClr val="000000"/>
                          </a:solidFill>
                          <a:effectLst/>
                          <a:latin typeface="Arial"/>
                        </a:rPr>
                        <a:t>mistrust</a:t>
                      </a:r>
                      <a:r>
                        <a:rPr lang="de-DE" sz="800" b="0" i="0" u="none" strike="noStrike">
                          <a:solidFill>
                            <a:srgbClr val="000000"/>
                          </a:solidFill>
                          <a:effectLst/>
                          <a:latin typeface="Arial"/>
                        </a:rPr>
                        <a:t> </a:t>
                      </a:r>
                      <a:r>
                        <a:rPr lang="de-DE" sz="800" b="0" i="0" u="none" strike="noStrike" err="1">
                          <a:solidFill>
                            <a:srgbClr val="000000"/>
                          </a:solidFill>
                          <a:effectLst/>
                          <a:latin typeface="Arial"/>
                        </a:rPr>
                        <a:t>from</a:t>
                      </a:r>
                      <a:r>
                        <a:rPr lang="de-DE" sz="800" b="0" i="0" u="none" strike="noStrike">
                          <a:solidFill>
                            <a:srgbClr val="000000"/>
                          </a:solidFill>
                          <a:effectLst/>
                          <a:latin typeface="Arial"/>
                        </a:rPr>
                        <a:t> </a:t>
                      </a:r>
                      <a:r>
                        <a:rPr lang="de-DE" sz="800" b="0" i="0" u="none" strike="noStrike" err="1">
                          <a:solidFill>
                            <a:srgbClr val="000000"/>
                          </a:solidFill>
                          <a:effectLst/>
                          <a:latin typeface="Arial"/>
                        </a:rPr>
                        <a:t>the</a:t>
                      </a:r>
                      <a:r>
                        <a:rPr lang="de-DE" sz="800" b="0" i="0" u="none" strike="noStrike">
                          <a:solidFill>
                            <a:srgbClr val="000000"/>
                          </a:solidFill>
                          <a:effectLst/>
                          <a:latin typeface="Arial"/>
                        </a:rPr>
                        <a:t> </a:t>
                      </a:r>
                      <a:r>
                        <a:rPr lang="de-DE" sz="800" b="0" i="0" u="none" strike="noStrike" err="1">
                          <a:solidFill>
                            <a:srgbClr val="000000"/>
                          </a:solidFill>
                          <a:effectLst/>
                          <a:latin typeface="Arial"/>
                        </a:rPr>
                        <a:t>Commission</a:t>
                      </a:r>
                      <a:endParaRPr lang="de-DE" sz="800" b="0" i="0" u="none" strike="noStrike">
                        <a:solidFill>
                          <a:srgbClr val="000000"/>
                        </a:solidFill>
                        <a:effectLst/>
                        <a:latin typeface="Arial"/>
                      </a:endParaRPr>
                    </a:p>
                    <a:p>
                      <a:pPr algn="l" fontAlgn="ctr"/>
                      <a:r>
                        <a:rPr lang="de-DE" sz="800" b="0" i="0" u="none" strike="noStrike" err="1">
                          <a:solidFill>
                            <a:srgbClr val="000000"/>
                          </a:solidFill>
                          <a:effectLst/>
                          <a:latin typeface="Arial"/>
                        </a:rPr>
                        <a:t>Budgetary</a:t>
                      </a:r>
                      <a:r>
                        <a:rPr lang="de-DE" sz="800" b="0" i="0" u="none" strike="noStrike">
                          <a:solidFill>
                            <a:srgbClr val="000000"/>
                          </a:solidFill>
                          <a:effectLst/>
                          <a:latin typeface="Arial"/>
                        </a:rPr>
                        <a:t> </a:t>
                      </a:r>
                      <a:r>
                        <a:rPr lang="de-DE" sz="800" b="0" i="0" u="none" strike="noStrike" err="1">
                          <a:solidFill>
                            <a:srgbClr val="000000"/>
                          </a:solidFill>
                          <a:effectLst/>
                          <a:latin typeface="Arial"/>
                        </a:rPr>
                        <a:t>decisions</a:t>
                      </a:r>
                      <a:r>
                        <a:rPr lang="de-DE" sz="800" b="0" i="0" u="none" strike="noStrike">
                          <a:solidFill>
                            <a:srgbClr val="000000"/>
                          </a:solidFill>
                          <a:effectLst/>
                          <a:latin typeface="Arial"/>
                        </a:rPr>
                        <a:t> </a:t>
                      </a:r>
                      <a:r>
                        <a:rPr lang="de-DE" sz="800" b="0" i="0" u="none" strike="noStrike" err="1">
                          <a:solidFill>
                            <a:srgbClr val="000000"/>
                          </a:solidFill>
                          <a:effectLst/>
                          <a:latin typeface="Arial"/>
                        </a:rPr>
                        <a:t>and</a:t>
                      </a:r>
                      <a:r>
                        <a:rPr lang="de-DE" sz="800" b="0" i="0" u="none" strike="noStrike">
                          <a:solidFill>
                            <a:srgbClr val="000000"/>
                          </a:solidFill>
                          <a:effectLst/>
                          <a:latin typeface="Arial"/>
                        </a:rPr>
                        <a:t> legislative </a:t>
                      </a:r>
                      <a:r>
                        <a:rPr lang="de-DE" sz="800" b="0" i="0" u="none" strike="noStrike" err="1">
                          <a:solidFill>
                            <a:srgbClr val="000000"/>
                          </a:solidFill>
                          <a:effectLst/>
                          <a:latin typeface="Arial"/>
                        </a:rPr>
                        <a:t>co-decisions</a:t>
                      </a:r>
                      <a:r>
                        <a:rPr lang="de-DE" sz="800" b="0" i="0" u="none" strike="noStrike">
                          <a:solidFill>
                            <a:srgbClr val="000000"/>
                          </a:solidFill>
                          <a:effectLst/>
                          <a:latin typeface="Arial"/>
                        </a:rPr>
                        <a:t> (Council </a:t>
                      </a:r>
                      <a:r>
                        <a:rPr lang="de-DE" sz="800" b="0" i="0" u="none" strike="noStrike" err="1">
                          <a:solidFill>
                            <a:srgbClr val="000000"/>
                          </a:solidFill>
                          <a:effectLst/>
                          <a:latin typeface="Arial"/>
                        </a:rPr>
                        <a:t>of</a:t>
                      </a:r>
                      <a:r>
                        <a:rPr lang="de-DE" sz="800" b="0" i="0" u="none" strike="noStrike">
                          <a:solidFill>
                            <a:srgbClr val="000000"/>
                          </a:solidFill>
                          <a:effectLst/>
                          <a:latin typeface="Arial"/>
                        </a:rPr>
                        <a:t> Ministers) </a:t>
                      </a:r>
                    </a:p>
                  </a:txBody>
                  <a:tcPr marL="12700" marR="12700"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6527">
                <a:tc>
                  <a:txBody>
                    <a:bodyPr/>
                    <a:lstStyle/>
                    <a:p>
                      <a:pPr algn="l" fontAlgn="ctr"/>
                      <a:r>
                        <a:rPr lang="de-DE" sz="800" b="1" i="0" u="none" strike="noStrike">
                          <a:solidFill>
                            <a:srgbClr val="000000"/>
                          </a:solidFill>
                          <a:effectLst/>
                          <a:latin typeface="Arial"/>
                        </a:rPr>
                        <a:t>EU  Court </a:t>
                      </a:r>
                      <a:r>
                        <a:rPr lang="de-DE" sz="800" b="1" i="0" u="none" strike="noStrike" err="1">
                          <a:solidFill>
                            <a:srgbClr val="000000"/>
                          </a:solidFill>
                          <a:effectLst/>
                          <a:latin typeface="Arial"/>
                        </a:rPr>
                        <a:t>of</a:t>
                      </a:r>
                      <a:r>
                        <a:rPr lang="de-DE" sz="800" b="1" i="0" u="none" strike="noStrike">
                          <a:solidFill>
                            <a:srgbClr val="000000"/>
                          </a:solidFill>
                          <a:effectLst/>
                          <a:latin typeface="Arial"/>
                        </a:rPr>
                        <a:t> Justice: </a:t>
                      </a:r>
                      <a:r>
                        <a:rPr lang="de-DE" sz="800" b="0" i="0" u="none" strike="noStrike">
                          <a:solidFill>
                            <a:srgbClr val="000000"/>
                          </a:solidFill>
                          <a:effectLst/>
                          <a:latin typeface="Arial"/>
                        </a:rPr>
                        <a:t>(Luxembourg)</a:t>
                      </a:r>
                    </a:p>
                    <a:p>
                      <a:pPr algn="l" fontAlgn="ctr"/>
                      <a:r>
                        <a:rPr lang="de-DE" sz="800" b="0" i="0" u="none" strike="noStrike">
                          <a:solidFill>
                            <a:srgbClr val="000000"/>
                          </a:solidFill>
                          <a:effectLst/>
                          <a:latin typeface="Arial"/>
                        </a:rPr>
                        <a:t>= EU </a:t>
                      </a:r>
                      <a:r>
                        <a:rPr lang="de-DE" sz="800" b="0" i="0" u="none" strike="noStrike" err="1">
                          <a:solidFill>
                            <a:srgbClr val="000000"/>
                          </a:solidFill>
                          <a:effectLst/>
                          <a:latin typeface="Arial"/>
                        </a:rPr>
                        <a:t>body</a:t>
                      </a:r>
                      <a:r>
                        <a:rPr lang="de-DE" sz="800" b="0" i="0" u="none" strike="noStrike">
                          <a:solidFill>
                            <a:srgbClr val="000000"/>
                          </a:solidFill>
                          <a:effectLst/>
                          <a:latin typeface="Arial"/>
                        </a:rPr>
                        <a:t> </a:t>
                      </a:r>
                      <a:r>
                        <a:rPr lang="de-DE" sz="800" b="0" i="0" u="none" strike="noStrike" err="1">
                          <a:solidFill>
                            <a:srgbClr val="000000"/>
                          </a:solidFill>
                          <a:effectLst/>
                          <a:latin typeface="Arial"/>
                        </a:rPr>
                        <a:t>responsible</a:t>
                      </a:r>
                      <a:r>
                        <a:rPr lang="de-DE" sz="800" b="0" i="0" u="none" strike="noStrike" baseline="0">
                          <a:solidFill>
                            <a:srgbClr val="000000"/>
                          </a:solidFill>
                          <a:effectLst/>
                          <a:latin typeface="Arial"/>
                        </a:rPr>
                        <a:t> </a:t>
                      </a:r>
                      <a:r>
                        <a:rPr lang="de-DE" sz="800" b="0" i="0" u="none" strike="noStrike" baseline="0" err="1">
                          <a:solidFill>
                            <a:srgbClr val="000000"/>
                          </a:solidFill>
                          <a:effectLst/>
                          <a:latin typeface="Arial"/>
                        </a:rPr>
                        <a:t>for</a:t>
                      </a:r>
                      <a:r>
                        <a:rPr lang="de-DE" sz="800" b="0" i="0" u="none" strike="noStrike">
                          <a:solidFill>
                            <a:srgbClr val="000000"/>
                          </a:solidFill>
                          <a:effectLst/>
                          <a:latin typeface="Arial"/>
                        </a:rPr>
                        <a:t> </a:t>
                      </a:r>
                      <a:r>
                        <a:rPr lang="de-DE" sz="800" b="0" i="0" u="none" strike="noStrike" err="1">
                          <a:solidFill>
                            <a:srgbClr val="000000"/>
                          </a:solidFill>
                          <a:effectLst/>
                          <a:latin typeface="Arial"/>
                        </a:rPr>
                        <a:t>jurisdiction</a:t>
                      </a:r>
                      <a:r>
                        <a:rPr lang="de-DE" sz="800" b="0" i="0" u="none" strike="noStrike">
                          <a:solidFill>
                            <a:srgbClr val="000000"/>
                          </a:solidFill>
                          <a:effectLst/>
                          <a:latin typeface="Arial"/>
                        </a:rPr>
                        <a:t>, "Guardian </a:t>
                      </a:r>
                      <a:r>
                        <a:rPr lang="de-DE" sz="800" b="0" i="0" u="none" strike="noStrike" err="1">
                          <a:solidFill>
                            <a:srgbClr val="000000"/>
                          </a:solidFill>
                          <a:effectLst/>
                          <a:latin typeface="Arial"/>
                        </a:rPr>
                        <a:t>of</a:t>
                      </a:r>
                      <a:r>
                        <a:rPr lang="de-DE" sz="800" b="0" i="0" u="none" strike="noStrike">
                          <a:solidFill>
                            <a:srgbClr val="000000"/>
                          </a:solidFill>
                          <a:effectLst/>
                          <a:latin typeface="Arial"/>
                        </a:rPr>
                        <a:t> </a:t>
                      </a:r>
                      <a:r>
                        <a:rPr lang="de-DE" sz="800" b="0" i="0" u="none" strike="noStrike" err="1">
                          <a:solidFill>
                            <a:srgbClr val="000000"/>
                          </a:solidFill>
                          <a:effectLst/>
                          <a:latin typeface="Arial"/>
                        </a:rPr>
                        <a:t>the</a:t>
                      </a:r>
                      <a:r>
                        <a:rPr lang="de-DE" sz="800" b="0" i="0" u="none" strike="noStrike">
                          <a:solidFill>
                            <a:srgbClr val="000000"/>
                          </a:solidFill>
                          <a:effectLst/>
                          <a:latin typeface="Arial"/>
                        </a:rPr>
                        <a:t> </a:t>
                      </a:r>
                      <a:r>
                        <a:rPr lang="de-DE" sz="800" b="0" i="0" u="none" strike="noStrike" err="1">
                          <a:solidFill>
                            <a:srgbClr val="000000"/>
                          </a:solidFill>
                          <a:effectLst/>
                          <a:latin typeface="Arial"/>
                        </a:rPr>
                        <a:t>Treaties</a:t>
                      </a:r>
                      <a:r>
                        <a:rPr lang="de-DE" sz="800" b="0" i="0" u="none" strike="noStrike">
                          <a:solidFill>
                            <a:srgbClr val="000000"/>
                          </a:solidFill>
                          <a:effectLst/>
                          <a:latin typeface="Arial"/>
                        </a:rPr>
                        <a:t>".</a:t>
                      </a:r>
                    </a:p>
                  </a:txBody>
                  <a:tcPr marL="12700" marR="12700"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6527">
                <a:tc>
                  <a:txBody>
                    <a:bodyPr/>
                    <a:lstStyle/>
                    <a:p>
                      <a:pPr algn="l" fontAlgn="ctr"/>
                      <a:r>
                        <a:rPr lang="de-DE" sz="800" b="1" i="0" u="none" strike="noStrike">
                          <a:solidFill>
                            <a:srgbClr val="000000"/>
                          </a:solidFill>
                          <a:effectLst/>
                          <a:latin typeface="Arial"/>
                        </a:rPr>
                        <a:t>European Court </a:t>
                      </a:r>
                      <a:r>
                        <a:rPr lang="de-DE" sz="800" b="1" i="0" u="none" strike="noStrike" err="1">
                          <a:solidFill>
                            <a:srgbClr val="000000"/>
                          </a:solidFill>
                          <a:effectLst/>
                          <a:latin typeface="Arial"/>
                        </a:rPr>
                        <a:t>of</a:t>
                      </a:r>
                      <a:r>
                        <a:rPr lang="de-DE" sz="800" b="1" i="0" u="none" strike="noStrike">
                          <a:solidFill>
                            <a:srgbClr val="000000"/>
                          </a:solidFill>
                          <a:effectLst/>
                          <a:latin typeface="Arial"/>
                        </a:rPr>
                        <a:t> Auditors: </a:t>
                      </a:r>
                      <a:r>
                        <a:rPr lang="de-DE" sz="800" b="0" i="0" u="none" strike="noStrike" err="1">
                          <a:solidFill>
                            <a:srgbClr val="000000"/>
                          </a:solidFill>
                          <a:effectLst/>
                          <a:latin typeface="Arial"/>
                        </a:rPr>
                        <a:t>compliance</a:t>
                      </a:r>
                      <a:r>
                        <a:rPr lang="de-DE" sz="800" b="0" i="0" u="none" strike="noStrike">
                          <a:solidFill>
                            <a:srgbClr val="000000"/>
                          </a:solidFill>
                          <a:effectLst/>
                          <a:latin typeface="Arial"/>
                        </a:rPr>
                        <a:t> </a:t>
                      </a:r>
                      <a:r>
                        <a:rPr lang="de-DE" sz="800" b="0" i="0" u="none" strike="noStrike" err="1">
                          <a:solidFill>
                            <a:srgbClr val="000000"/>
                          </a:solidFill>
                          <a:effectLst/>
                          <a:latin typeface="Arial"/>
                        </a:rPr>
                        <a:t>with</a:t>
                      </a:r>
                      <a:r>
                        <a:rPr lang="de-DE" sz="800" b="0" i="0" u="none" strike="noStrike">
                          <a:solidFill>
                            <a:srgbClr val="000000"/>
                          </a:solidFill>
                          <a:effectLst/>
                          <a:latin typeface="Arial"/>
                        </a:rPr>
                        <a:t> </a:t>
                      </a:r>
                      <a:r>
                        <a:rPr lang="de-DE" sz="800" b="0" i="0" u="none" strike="noStrike" err="1">
                          <a:solidFill>
                            <a:srgbClr val="000000"/>
                          </a:solidFill>
                          <a:effectLst/>
                          <a:latin typeface="Arial"/>
                        </a:rPr>
                        <a:t>the</a:t>
                      </a:r>
                      <a:r>
                        <a:rPr lang="de-DE" sz="800" b="0" i="0" u="none" strike="noStrike">
                          <a:solidFill>
                            <a:srgbClr val="000000"/>
                          </a:solidFill>
                          <a:effectLst/>
                          <a:latin typeface="Arial"/>
                        </a:rPr>
                        <a:t> </a:t>
                      </a:r>
                      <a:r>
                        <a:rPr lang="de-DE" sz="800" b="0" i="0" u="none" strike="noStrike" err="1">
                          <a:solidFill>
                            <a:srgbClr val="000000"/>
                          </a:solidFill>
                          <a:effectLst/>
                          <a:latin typeface="Arial"/>
                        </a:rPr>
                        <a:t>principles</a:t>
                      </a:r>
                      <a:r>
                        <a:rPr lang="de-DE" sz="800" b="0" i="0" u="none" strike="noStrike">
                          <a:solidFill>
                            <a:srgbClr val="000000"/>
                          </a:solidFill>
                          <a:effectLst/>
                          <a:latin typeface="Arial"/>
                        </a:rPr>
                        <a:t> </a:t>
                      </a:r>
                      <a:r>
                        <a:rPr lang="de-DE" sz="800" b="0" i="0" u="none" strike="noStrike" err="1">
                          <a:solidFill>
                            <a:srgbClr val="000000"/>
                          </a:solidFill>
                          <a:effectLst/>
                          <a:latin typeface="Arial"/>
                        </a:rPr>
                        <a:t>of</a:t>
                      </a:r>
                      <a:r>
                        <a:rPr lang="de-DE" sz="800" b="0" i="0" u="none" strike="noStrike">
                          <a:solidFill>
                            <a:srgbClr val="000000"/>
                          </a:solidFill>
                          <a:effectLst/>
                          <a:latin typeface="Arial"/>
                        </a:rPr>
                        <a:t> </a:t>
                      </a:r>
                      <a:r>
                        <a:rPr lang="de-DE" sz="800" b="0" i="0" u="none" strike="noStrike" err="1">
                          <a:solidFill>
                            <a:srgbClr val="000000"/>
                          </a:solidFill>
                          <a:effectLst/>
                          <a:latin typeface="Arial"/>
                        </a:rPr>
                        <a:t>the</a:t>
                      </a:r>
                      <a:r>
                        <a:rPr lang="de-DE" sz="800" b="0" i="0" u="none" strike="noStrike">
                          <a:solidFill>
                            <a:srgbClr val="000000"/>
                          </a:solidFill>
                          <a:effectLst/>
                          <a:latin typeface="Arial"/>
                        </a:rPr>
                        <a:t> </a:t>
                      </a:r>
                      <a:r>
                        <a:rPr lang="de-DE" sz="800" b="0" i="0" u="none" strike="noStrike" err="1">
                          <a:solidFill>
                            <a:srgbClr val="000000"/>
                          </a:solidFill>
                          <a:effectLst/>
                          <a:latin typeface="Arial"/>
                        </a:rPr>
                        <a:t>expediency</a:t>
                      </a:r>
                      <a:r>
                        <a:rPr lang="de-DE" sz="800" b="0" i="0" u="none" strike="noStrike">
                          <a:solidFill>
                            <a:srgbClr val="000000"/>
                          </a:solidFill>
                          <a:effectLst/>
                          <a:latin typeface="Arial"/>
                        </a:rPr>
                        <a:t> </a:t>
                      </a:r>
                      <a:r>
                        <a:rPr lang="de-DE" sz="800" b="0" i="0" u="none" strike="noStrike" err="1">
                          <a:solidFill>
                            <a:srgbClr val="000000"/>
                          </a:solidFill>
                          <a:effectLst/>
                          <a:latin typeface="Arial"/>
                        </a:rPr>
                        <a:t>and</a:t>
                      </a:r>
                      <a:r>
                        <a:rPr lang="de-DE" sz="800" b="0" i="0" u="none" strike="noStrike">
                          <a:solidFill>
                            <a:srgbClr val="000000"/>
                          </a:solidFill>
                          <a:effectLst/>
                          <a:latin typeface="Arial"/>
                        </a:rPr>
                        <a:t> </a:t>
                      </a:r>
                      <a:r>
                        <a:rPr lang="de-DE" sz="800" b="0" i="0" u="none" strike="noStrike" err="1">
                          <a:solidFill>
                            <a:srgbClr val="000000"/>
                          </a:solidFill>
                          <a:effectLst/>
                          <a:latin typeface="Arial"/>
                        </a:rPr>
                        <a:t>regularity</a:t>
                      </a:r>
                      <a:r>
                        <a:rPr lang="de-DE" sz="800" b="0" i="0" u="none" strike="noStrike">
                          <a:solidFill>
                            <a:srgbClr val="000000"/>
                          </a:solidFill>
                          <a:effectLst/>
                          <a:latin typeface="Arial"/>
                        </a:rPr>
                        <a:t> </a:t>
                      </a:r>
                      <a:r>
                        <a:rPr lang="de-DE" sz="800" b="0" i="0" u="none" strike="noStrike" err="1">
                          <a:solidFill>
                            <a:srgbClr val="000000"/>
                          </a:solidFill>
                          <a:effectLst/>
                          <a:latin typeface="Arial"/>
                        </a:rPr>
                        <a:t>of</a:t>
                      </a:r>
                      <a:r>
                        <a:rPr lang="de-DE" sz="800" b="0" i="0" u="none" strike="noStrike">
                          <a:solidFill>
                            <a:srgbClr val="000000"/>
                          </a:solidFill>
                          <a:effectLst/>
                          <a:latin typeface="Arial"/>
                        </a:rPr>
                        <a:t> </a:t>
                      </a:r>
                      <a:r>
                        <a:rPr lang="de-DE" sz="800" b="0" i="0" u="none" strike="noStrike" err="1">
                          <a:solidFill>
                            <a:srgbClr val="000000"/>
                          </a:solidFill>
                          <a:effectLst/>
                          <a:latin typeface="Arial"/>
                        </a:rPr>
                        <a:t>the</a:t>
                      </a:r>
                      <a:r>
                        <a:rPr lang="de-DE" sz="800" b="0" i="0" u="none" strike="noStrike">
                          <a:solidFill>
                            <a:srgbClr val="000000"/>
                          </a:solidFill>
                          <a:effectLst/>
                          <a:latin typeface="Arial"/>
                        </a:rPr>
                        <a:t> </a:t>
                      </a:r>
                      <a:r>
                        <a:rPr lang="de-DE" sz="800" b="0" i="0" u="none" strike="noStrike" err="1">
                          <a:solidFill>
                            <a:srgbClr val="000000"/>
                          </a:solidFill>
                          <a:effectLst/>
                          <a:latin typeface="Arial"/>
                        </a:rPr>
                        <a:t>sound</a:t>
                      </a:r>
                      <a:r>
                        <a:rPr lang="de-DE" sz="800" b="0" i="0" u="none" strike="noStrike">
                          <a:solidFill>
                            <a:srgbClr val="000000"/>
                          </a:solidFill>
                          <a:effectLst/>
                          <a:latin typeface="Arial"/>
                        </a:rPr>
                        <a:t> </a:t>
                      </a:r>
                      <a:r>
                        <a:rPr lang="de-DE" sz="800" b="0" i="0" u="none" strike="noStrike" err="1">
                          <a:solidFill>
                            <a:srgbClr val="000000"/>
                          </a:solidFill>
                          <a:effectLst/>
                          <a:latin typeface="Arial"/>
                        </a:rPr>
                        <a:t>financial</a:t>
                      </a:r>
                      <a:r>
                        <a:rPr lang="de-DE" sz="800" b="0" i="0" u="none" strike="noStrike">
                          <a:solidFill>
                            <a:srgbClr val="000000"/>
                          </a:solidFill>
                          <a:effectLst/>
                          <a:latin typeface="Arial"/>
                        </a:rPr>
                        <a:t> </a:t>
                      </a:r>
                      <a:r>
                        <a:rPr lang="de-DE" sz="800" b="0" i="0" u="none" strike="noStrike" err="1">
                          <a:solidFill>
                            <a:srgbClr val="000000"/>
                          </a:solidFill>
                          <a:effectLst/>
                          <a:latin typeface="Arial"/>
                        </a:rPr>
                        <a:t>management</a:t>
                      </a:r>
                      <a:r>
                        <a:rPr lang="de-DE" sz="800" b="0" i="0" u="none" strike="noStrike">
                          <a:solidFill>
                            <a:srgbClr val="000000"/>
                          </a:solidFill>
                          <a:effectLst/>
                          <a:latin typeface="Arial"/>
                        </a:rPr>
                        <a:t> </a:t>
                      </a:r>
                      <a:r>
                        <a:rPr lang="de-DE" sz="800" b="0" i="0" u="none" strike="noStrike" err="1">
                          <a:solidFill>
                            <a:srgbClr val="000000"/>
                          </a:solidFill>
                          <a:effectLst/>
                          <a:latin typeface="Arial"/>
                        </a:rPr>
                        <a:t>of</a:t>
                      </a:r>
                      <a:r>
                        <a:rPr lang="de-DE" sz="800" b="0" i="0" u="none" strike="noStrike">
                          <a:solidFill>
                            <a:srgbClr val="000000"/>
                          </a:solidFill>
                          <a:effectLst/>
                          <a:latin typeface="Arial"/>
                        </a:rPr>
                        <a:t> </a:t>
                      </a:r>
                      <a:r>
                        <a:rPr lang="de-DE" sz="800" b="0" i="0" u="none" strike="noStrike" err="1">
                          <a:solidFill>
                            <a:srgbClr val="000000"/>
                          </a:solidFill>
                          <a:effectLst/>
                          <a:latin typeface="Arial"/>
                        </a:rPr>
                        <a:t>the</a:t>
                      </a:r>
                      <a:r>
                        <a:rPr lang="de-DE" sz="800" b="0" i="0" u="none" strike="noStrike">
                          <a:solidFill>
                            <a:srgbClr val="000000"/>
                          </a:solidFill>
                          <a:effectLst/>
                          <a:latin typeface="Arial"/>
                        </a:rPr>
                        <a:t> Community </a:t>
                      </a:r>
                      <a:r>
                        <a:rPr lang="de-DE" sz="800" b="0" i="0" u="none" strike="noStrike" err="1">
                          <a:solidFill>
                            <a:srgbClr val="000000"/>
                          </a:solidFill>
                          <a:effectLst/>
                          <a:latin typeface="Arial"/>
                        </a:rPr>
                        <a:t>budget</a:t>
                      </a:r>
                      <a:endParaRPr lang="de-DE" sz="800" b="0" i="0" u="none" strike="noStrike">
                        <a:solidFill>
                          <a:srgbClr val="000000"/>
                        </a:solidFill>
                        <a:effectLst/>
                        <a:latin typeface="Arial"/>
                      </a:endParaRPr>
                    </a:p>
                  </a:txBody>
                  <a:tcPr marL="12700" marR="12700"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8441">
                <a:tc>
                  <a:txBody>
                    <a:bodyPr/>
                    <a:lstStyle/>
                    <a:p>
                      <a:pPr algn="l" fontAlgn="ctr"/>
                      <a:r>
                        <a:rPr lang="de-DE" sz="800" b="1" i="0" u="none" strike="noStrike" err="1">
                          <a:solidFill>
                            <a:srgbClr val="000000"/>
                          </a:solidFill>
                          <a:effectLst/>
                          <a:latin typeface="Arial"/>
                        </a:rPr>
                        <a:t>Committees</a:t>
                      </a:r>
                      <a:r>
                        <a:rPr lang="de-DE" sz="800" b="1" i="0" u="none" strike="noStrike">
                          <a:solidFill>
                            <a:srgbClr val="000000"/>
                          </a:solidFill>
                          <a:effectLst/>
                          <a:latin typeface="Arial"/>
                        </a:rPr>
                        <a:t> </a:t>
                      </a:r>
                      <a:r>
                        <a:rPr lang="de-DE" sz="800" b="1" i="0" u="none" strike="noStrike" err="1">
                          <a:solidFill>
                            <a:srgbClr val="000000"/>
                          </a:solidFill>
                          <a:effectLst/>
                          <a:latin typeface="Arial"/>
                        </a:rPr>
                        <a:t>for</a:t>
                      </a:r>
                      <a:r>
                        <a:rPr lang="de-DE" sz="800" b="1" i="0" u="none" strike="noStrike">
                          <a:solidFill>
                            <a:srgbClr val="000000"/>
                          </a:solidFill>
                          <a:effectLst/>
                          <a:latin typeface="Arial"/>
                        </a:rPr>
                        <a:t> </a:t>
                      </a:r>
                      <a:endParaRPr lang="de-DE" sz="800" b="0" i="0" u="none" strike="noStrike">
                        <a:solidFill>
                          <a:srgbClr val="000000"/>
                        </a:solidFill>
                        <a:effectLst/>
                        <a:latin typeface="Arial"/>
                      </a:endParaRPr>
                    </a:p>
                    <a:p>
                      <a:pPr algn="l" fontAlgn="ctr"/>
                      <a:r>
                        <a:rPr lang="de-DE" sz="800" b="0" i="0" u="none" strike="noStrike">
                          <a:solidFill>
                            <a:srgbClr val="000000"/>
                          </a:solidFill>
                          <a:effectLst/>
                          <a:latin typeface="Arial"/>
                        </a:rPr>
                        <a:t>Economy &amp; </a:t>
                      </a:r>
                      <a:r>
                        <a:rPr lang="de-DE" sz="800" b="0" i="0" u="none" strike="noStrike" err="1">
                          <a:solidFill>
                            <a:srgbClr val="000000"/>
                          </a:solidFill>
                          <a:effectLst/>
                          <a:latin typeface="Arial"/>
                        </a:rPr>
                        <a:t>Social</a:t>
                      </a:r>
                      <a:r>
                        <a:rPr lang="de-DE" sz="800" b="0" i="0" u="none" strike="noStrike">
                          <a:solidFill>
                            <a:srgbClr val="000000"/>
                          </a:solidFill>
                          <a:effectLst/>
                          <a:latin typeface="Arial"/>
                        </a:rPr>
                        <a:t> </a:t>
                      </a:r>
                      <a:r>
                        <a:rPr lang="de-DE" sz="800" b="0" i="0" u="none" strike="noStrike" err="1">
                          <a:solidFill>
                            <a:srgbClr val="000000"/>
                          </a:solidFill>
                          <a:effectLst/>
                          <a:latin typeface="Arial"/>
                        </a:rPr>
                        <a:t>Affairs</a:t>
                      </a:r>
                      <a:r>
                        <a:rPr lang="de-DE" sz="800" b="0" i="0" u="none" strike="noStrike">
                          <a:solidFill>
                            <a:srgbClr val="000000"/>
                          </a:solidFill>
                          <a:effectLst/>
                          <a:latin typeface="Arial"/>
                        </a:rPr>
                        <a:t>: </a:t>
                      </a:r>
                      <a:r>
                        <a:rPr lang="de-DE" sz="800" b="0" i="0" u="none" strike="noStrike" err="1">
                          <a:solidFill>
                            <a:srgbClr val="000000"/>
                          </a:solidFill>
                          <a:effectLst/>
                          <a:latin typeface="Arial"/>
                        </a:rPr>
                        <a:t>various</a:t>
                      </a:r>
                      <a:r>
                        <a:rPr lang="de-DE" sz="800" b="0" i="0" u="none" strike="noStrike">
                          <a:solidFill>
                            <a:srgbClr val="000000"/>
                          </a:solidFill>
                          <a:effectLst/>
                          <a:latin typeface="Arial"/>
                        </a:rPr>
                        <a:t> Groups </a:t>
                      </a:r>
                      <a:r>
                        <a:rPr lang="de-DE" sz="800" b="0" i="0" u="none" strike="noStrike" err="1">
                          <a:solidFill>
                            <a:srgbClr val="000000"/>
                          </a:solidFill>
                          <a:effectLst/>
                          <a:latin typeface="Arial"/>
                        </a:rPr>
                        <a:t>from</a:t>
                      </a:r>
                      <a:r>
                        <a:rPr lang="de-DE" sz="800" b="0" i="0" u="none" strike="noStrike">
                          <a:solidFill>
                            <a:srgbClr val="000000"/>
                          </a:solidFill>
                          <a:effectLst/>
                          <a:latin typeface="Arial"/>
                        </a:rPr>
                        <a:t> </a:t>
                      </a:r>
                      <a:r>
                        <a:rPr lang="de-DE" sz="800" b="0" i="0" u="none" strike="noStrike" err="1">
                          <a:solidFill>
                            <a:srgbClr val="000000"/>
                          </a:solidFill>
                          <a:effectLst/>
                          <a:latin typeface="Arial"/>
                        </a:rPr>
                        <a:t>for</a:t>
                      </a:r>
                      <a:r>
                        <a:rPr lang="de-DE" sz="800" b="0" i="0" u="none" strike="noStrike">
                          <a:solidFill>
                            <a:srgbClr val="000000"/>
                          </a:solidFill>
                          <a:effectLst/>
                          <a:latin typeface="Arial"/>
                        </a:rPr>
                        <a:t> </a:t>
                      </a:r>
                      <a:r>
                        <a:rPr lang="de-DE" sz="800" b="0" i="0" u="none" strike="noStrike" err="1">
                          <a:solidFill>
                            <a:srgbClr val="000000"/>
                          </a:solidFill>
                          <a:effectLst/>
                          <a:latin typeface="Arial"/>
                        </a:rPr>
                        <a:t>Economic</a:t>
                      </a:r>
                      <a:r>
                        <a:rPr lang="de-DE" sz="800" b="0" i="0" u="none" strike="noStrike">
                          <a:solidFill>
                            <a:srgbClr val="000000"/>
                          </a:solidFill>
                          <a:effectLst/>
                          <a:latin typeface="Arial"/>
                        </a:rPr>
                        <a:t> &amp; </a:t>
                      </a:r>
                      <a:r>
                        <a:rPr lang="de-DE" sz="800" b="0" i="0" u="none" strike="noStrike" err="1">
                          <a:solidFill>
                            <a:srgbClr val="000000"/>
                          </a:solidFill>
                          <a:effectLst/>
                          <a:latin typeface="Arial"/>
                        </a:rPr>
                        <a:t>Social</a:t>
                      </a:r>
                      <a:r>
                        <a:rPr lang="de-DE" sz="800" b="0" i="0" u="none" strike="noStrike">
                          <a:solidFill>
                            <a:srgbClr val="000000"/>
                          </a:solidFill>
                          <a:effectLst/>
                          <a:latin typeface="Arial"/>
                        </a:rPr>
                        <a:t> </a:t>
                      </a:r>
                      <a:r>
                        <a:rPr lang="de-DE" sz="800" b="0" i="0" u="none" strike="noStrike" err="1">
                          <a:solidFill>
                            <a:srgbClr val="000000"/>
                          </a:solidFill>
                          <a:effectLst/>
                          <a:latin typeface="Arial"/>
                        </a:rPr>
                        <a:t>Issues</a:t>
                      </a:r>
                      <a:endParaRPr lang="de-DE" sz="800" b="0" i="0" u="none" strike="noStrike">
                        <a:solidFill>
                          <a:srgbClr val="000000"/>
                        </a:solidFill>
                        <a:effectLst/>
                        <a:latin typeface="Arial"/>
                      </a:endParaRPr>
                    </a:p>
                    <a:p>
                      <a:pPr algn="l" fontAlgn="ctr"/>
                      <a:r>
                        <a:rPr lang="de-DE" sz="800" b="0" i="0" u="none" strike="noStrike" err="1">
                          <a:solidFill>
                            <a:srgbClr val="000000"/>
                          </a:solidFill>
                          <a:effectLst/>
                          <a:latin typeface="Arial"/>
                        </a:rPr>
                        <a:t>Regions</a:t>
                      </a:r>
                      <a:r>
                        <a:rPr lang="de-DE" sz="800" b="0" i="0" u="none" strike="noStrike">
                          <a:solidFill>
                            <a:srgbClr val="000000"/>
                          </a:solidFill>
                          <a:effectLst/>
                          <a:latin typeface="Arial"/>
                        </a:rPr>
                        <a:t>: </a:t>
                      </a:r>
                      <a:r>
                        <a:rPr lang="de-DE" sz="800" b="0" i="0" u="none" strike="noStrike" err="1">
                          <a:solidFill>
                            <a:srgbClr val="000000"/>
                          </a:solidFill>
                          <a:effectLst/>
                          <a:latin typeface="Arial"/>
                        </a:rPr>
                        <a:t>Local</a:t>
                      </a:r>
                      <a:r>
                        <a:rPr lang="de-DE" sz="800" b="0" i="0" u="none" strike="noStrike">
                          <a:solidFill>
                            <a:srgbClr val="000000"/>
                          </a:solidFill>
                          <a:effectLst/>
                          <a:latin typeface="Arial"/>
                        </a:rPr>
                        <a:t> &amp; regional </a:t>
                      </a:r>
                      <a:r>
                        <a:rPr lang="de-DE" sz="800" b="0" i="0" u="none" strike="noStrike" err="1">
                          <a:solidFill>
                            <a:srgbClr val="000000"/>
                          </a:solidFill>
                          <a:effectLst/>
                          <a:latin typeface="Arial"/>
                        </a:rPr>
                        <a:t>representatives</a:t>
                      </a:r>
                      <a:r>
                        <a:rPr lang="de-DE" sz="800" b="0" i="0" u="none" strike="noStrike">
                          <a:solidFill>
                            <a:srgbClr val="000000"/>
                          </a:solidFill>
                          <a:effectLst/>
                          <a:latin typeface="Arial"/>
                        </a:rPr>
                        <a:t> </a:t>
                      </a:r>
                      <a:r>
                        <a:rPr lang="de-DE" sz="800" b="0" i="0" u="none" strike="noStrike" err="1">
                          <a:solidFill>
                            <a:srgbClr val="000000"/>
                          </a:solidFill>
                          <a:effectLst/>
                          <a:latin typeface="Arial"/>
                        </a:rPr>
                        <a:t>for</a:t>
                      </a:r>
                      <a:r>
                        <a:rPr lang="de-DE" sz="800" b="0" i="0" u="none" strike="noStrike">
                          <a:solidFill>
                            <a:srgbClr val="000000"/>
                          </a:solidFill>
                          <a:effectLst/>
                          <a:latin typeface="Arial"/>
                        </a:rPr>
                        <a:t> </a:t>
                      </a:r>
                      <a:r>
                        <a:rPr lang="de-DE" sz="800" b="0" i="0" u="none" strike="noStrike" err="1">
                          <a:solidFill>
                            <a:srgbClr val="000000"/>
                          </a:solidFill>
                          <a:effectLst/>
                          <a:latin typeface="Arial"/>
                        </a:rPr>
                        <a:t>citizen</a:t>
                      </a:r>
                      <a:r>
                        <a:rPr lang="de-DE" sz="800" b="0" i="0" u="none" strike="noStrike">
                          <a:solidFill>
                            <a:srgbClr val="000000"/>
                          </a:solidFill>
                          <a:effectLst/>
                          <a:latin typeface="Arial"/>
                        </a:rPr>
                        <a:t> </a:t>
                      </a:r>
                      <a:r>
                        <a:rPr lang="de-DE" sz="800" b="0" i="0" u="none" strike="noStrike" err="1">
                          <a:solidFill>
                            <a:srgbClr val="000000"/>
                          </a:solidFill>
                          <a:effectLst/>
                          <a:latin typeface="Arial"/>
                        </a:rPr>
                        <a:t>proximity</a:t>
                      </a:r>
                      <a:endParaRPr lang="de-DE" sz="800" b="0" i="0" u="none" strike="noStrike">
                        <a:solidFill>
                          <a:srgbClr val="000000"/>
                        </a:solidFill>
                        <a:effectLst/>
                        <a:latin typeface="Arial"/>
                      </a:endParaRPr>
                    </a:p>
                  </a:txBody>
                  <a:tcPr marL="12700" marR="12700"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3" name="Tabelle 12">
            <a:extLst>
              <a:ext uri="{FF2B5EF4-FFF2-40B4-BE49-F238E27FC236}">
                <a16:creationId xmlns:a16="http://schemas.microsoft.com/office/drawing/2014/main" id="{7BEE5EB7-A9C5-9A7A-B293-7C52383BE0B4}"/>
              </a:ext>
            </a:extLst>
          </p:cNvPr>
          <p:cNvGraphicFramePr>
            <a:graphicFrameLocks noGrp="1"/>
          </p:cNvGraphicFramePr>
          <p:nvPr/>
        </p:nvGraphicFramePr>
        <p:xfrm>
          <a:off x="2224088" y="2901950"/>
          <a:ext cx="6819900" cy="2165339"/>
        </p:xfrm>
        <a:graphic>
          <a:graphicData uri="http://schemas.openxmlformats.org/drawingml/2006/table">
            <a:tbl>
              <a:tblPr/>
              <a:tblGrid>
                <a:gridCol w="6819900">
                  <a:extLst>
                    <a:ext uri="{9D8B030D-6E8A-4147-A177-3AD203B41FA5}">
                      <a16:colId xmlns:a16="http://schemas.microsoft.com/office/drawing/2014/main" val="384396949"/>
                    </a:ext>
                  </a:extLst>
                </a:gridCol>
              </a:tblGrid>
              <a:tr h="3778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de-DE" altLang="de-DE" sz="8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Origin in Greek mythology</a:t>
                      </a:r>
                      <a:r>
                        <a:rPr kumimoji="0" lang="de-DE" altLang="de-DE" sz="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Europe (Phoenician princess) fell in love with Zeus after he had kidnapped her as a transformed bull. The area where the two had lived was later called Europe, Europe was over the centuries the scene of many armed conflicts (1st WK, 2nd WK, etc.), 1950 Robert Schumann: Economic Cooperation Better than War</a:t>
                      </a:r>
                    </a:p>
                  </a:txBody>
                  <a:tcPr marL="12701" marR="12701" marT="126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72206796"/>
                  </a:ext>
                </a:extLst>
              </a:tr>
              <a:tr h="1746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de-DE" altLang="de-DE" sz="8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1952: </a:t>
                      </a:r>
                      <a:r>
                        <a:rPr kumimoji="0" lang="de-DE" altLang="de-DE" sz="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Foundation (Schumann, Adenauer,...) 6 states (D,F,I,Benelux), ECSC, EURATOM, EWG, .....    1959 and. European countries Foundation EFTA</a:t>
                      </a:r>
                    </a:p>
                  </a:txBody>
                  <a:tcPr marL="12701" marR="12701" marT="126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9987105"/>
                  </a:ext>
                </a:extLst>
              </a:tr>
              <a:tr h="2571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de-DE" altLang="de-DE" sz="8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1967: </a:t>
                      </a:r>
                      <a:r>
                        <a:rPr kumimoji="0" lang="de-DE" altLang="de-DE" sz="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Formation of the EC with main organs: Council, Commission, Parliament, Council of the EU, ECJ, EURH, from 1968: Customs Union ...     Association agreement with Turkey, etc. Countries</a:t>
                      </a:r>
                    </a:p>
                  </a:txBody>
                  <a:tcPr marL="12701" marR="12701" marT="1269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7830785"/>
                  </a:ext>
                </a:extLst>
              </a:tr>
              <a:tr h="2571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de-DE" altLang="de-DE" sz="8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1972</a:t>
                      </a:r>
                      <a:r>
                        <a:rPr kumimoji="0" lang="de-DE" altLang="de-DE" sz="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European Monetary System, preliminary stage Euro, 1973 Enlargement UK, IRL</a:t>
                      </a:r>
                    </a:p>
                    <a:p>
                      <a:pPr marL="0" marR="0" lvl="0" indent="0" algn="l" defTabSz="457200" rtl="0" eaLnBrk="1" fontAlgn="ctr" latinLnBrk="0" hangingPunct="1">
                        <a:lnSpc>
                          <a:spcPct val="100000"/>
                        </a:lnSpc>
                        <a:spcBef>
                          <a:spcPct val="0"/>
                        </a:spcBef>
                        <a:spcAft>
                          <a:spcPct val="0"/>
                        </a:spcAft>
                        <a:buClrTx/>
                        <a:buSzTx/>
                        <a:buFontTx/>
                        <a:buNone/>
                        <a:tabLst/>
                      </a:pPr>
                      <a:r>
                        <a:rPr kumimoji="0" lang="de-DE" altLang="de-DE" sz="8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1979 </a:t>
                      </a:r>
                      <a:r>
                        <a:rPr kumimoji="0" lang="de-DE" altLang="de-DE" sz="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Direct election EU Parliament Free trade agreement with EFTA countries, </a:t>
                      </a:r>
                    </a:p>
                  </a:txBody>
                  <a:tcPr marL="12701" marR="12701" marT="126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4964342"/>
                  </a:ext>
                </a:extLst>
              </a:tr>
              <a:tr h="2571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de-DE" altLang="de-DE" sz="8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1980</a:t>
                      </a:r>
                      <a:r>
                        <a:rPr kumimoji="0" lang="de-DE" altLang="de-DE" sz="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 4 freedoms (movement of goods, services, establishment, capital), 1981+86 extension Spa, Port, Gr, 1985 and </a:t>
                      </a:r>
                    </a:p>
                    <a:p>
                      <a:pPr marL="0" marR="0" lvl="0" indent="0" algn="l" defTabSz="457200" rtl="0" eaLnBrk="1" fontAlgn="ctr" latinLnBrk="0" hangingPunct="1">
                        <a:lnSpc>
                          <a:spcPct val="100000"/>
                        </a:lnSpc>
                        <a:spcBef>
                          <a:spcPct val="0"/>
                        </a:spcBef>
                        <a:spcAft>
                          <a:spcPct val="0"/>
                        </a:spcAft>
                        <a:buClrTx/>
                        <a:buSzTx/>
                        <a:buFontTx/>
                        <a:buNone/>
                        <a:tabLst/>
                      </a:pPr>
                      <a:r>
                        <a:rPr kumimoji="0" lang="de-DE" altLang="de-DE" sz="8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1990</a:t>
                      </a:r>
                      <a:r>
                        <a:rPr kumimoji="0" lang="de-DE" altLang="de-DE" sz="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Schengen Agreement: Abolition of border controls</a:t>
                      </a:r>
                    </a:p>
                  </a:txBody>
                  <a:tcPr marL="12701" marR="12701" marT="126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9123556"/>
                  </a:ext>
                </a:extLst>
              </a:tr>
              <a:tr h="2587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de-DE" altLang="de-DE" sz="8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1992 </a:t>
                      </a:r>
                      <a:r>
                        <a:rPr kumimoji="0" lang="de-DE" altLang="de-DE" sz="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Maastricht Treaty: foundation of the EU, internal market + defence and security policy, 1995 Öst, Schwe, Finl become members, </a:t>
                      </a:r>
                    </a:p>
                    <a:p>
                      <a:pPr marL="0" marR="0" lvl="0" indent="0" algn="l" defTabSz="457200" rtl="0" eaLnBrk="1" fontAlgn="ctr" latinLnBrk="0" hangingPunct="1">
                        <a:lnSpc>
                          <a:spcPct val="100000"/>
                        </a:lnSpc>
                        <a:spcBef>
                          <a:spcPct val="0"/>
                        </a:spcBef>
                        <a:spcAft>
                          <a:spcPct val="0"/>
                        </a:spcAft>
                        <a:buClrTx/>
                        <a:buSzTx/>
                        <a:buFontTx/>
                        <a:buNone/>
                        <a:tabLst/>
                      </a:pPr>
                      <a:r>
                        <a:rPr kumimoji="0" lang="de-DE" altLang="de-DE" sz="8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1999</a:t>
                      </a:r>
                      <a:r>
                        <a:rPr kumimoji="0" lang="de-DE" altLang="de-DE" sz="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start of the monetary union, 1999 Treaty of Amsterdam asylum, migration and visas &gt; EU</a:t>
                      </a:r>
                    </a:p>
                  </a:txBody>
                  <a:tcPr marL="12701" marR="12701" marT="126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6703160"/>
                  </a:ext>
                </a:extLst>
              </a:tr>
              <a:tr h="5000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de-DE" altLang="de-DE" sz="8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2000</a:t>
                      </a:r>
                      <a:r>
                        <a:rPr kumimoji="0" lang="de-DE" altLang="de-DE" sz="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fundamental rights, 2001 constitutional decision, 2002 euro as cash, 2004 enlargement to include Poland, Slovakia, Hungary, Slovenia, Malta, Cyprus Estonia, 2007 accession of Romania, Bulgaria, 2007 Treaty of Lisbon (reforms, constitution, ...) , 2009: concept of constitution and new treaty is abandoned, 2010 rescue umbrella, ESM stability pact, 2012 Nobel Peace Prize for EU 2013 Croatia accession, 2016 Brexit referendum</a:t>
                      </a:r>
                    </a:p>
                  </a:txBody>
                  <a:tcPr marL="12701" marR="12701" marT="126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6270189"/>
                  </a:ext>
                </a:extLst>
              </a:tr>
            </a:tbl>
          </a:graphicData>
        </a:graphic>
      </p:graphicFrame>
      <p:sp>
        <p:nvSpPr>
          <p:cNvPr id="14" name="Textfeld 13">
            <a:extLst>
              <a:ext uri="{FF2B5EF4-FFF2-40B4-BE49-F238E27FC236}">
                <a16:creationId xmlns:a16="http://schemas.microsoft.com/office/drawing/2014/main" id="{CB04214F-9E0F-342A-CD86-C5ABE86B560C}"/>
              </a:ext>
            </a:extLst>
          </p:cNvPr>
          <p:cNvSpPr txBox="1"/>
          <p:nvPr/>
        </p:nvSpPr>
        <p:spPr>
          <a:xfrm>
            <a:off x="3197225" y="5599113"/>
            <a:ext cx="881063" cy="1262062"/>
          </a:xfrm>
          <a:prstGeom prst="rect">
            <a:avLst/>
          </a:prstGeom>
          <a:noFill/>
          <a:ln>
            <a:solidFill>
              <a:schemeClr val="tx1"/>
            </a:solidFill>
          </a:ln>
        </p:spPr>
        <p:txBody>
          <a:bodyPr>
            <a:spAutoFit/>
          </a:bodyPr>
          <a:lstStyle/>
          <a:p>
            <a:pPr fontAlgn="auto">
              <a:spcBef>
                <a:spcPts val="0"/>
              </a:spcBef>
              <a:spcAft>
                <a:spcPts val="0"/>
              </a:spcAft>
              <a:defRPr/>
            </a:pPr>
            <a:r>
              <a:rPr lang="de-DE" sz="800" b="1">
                <a:latin typeface="+mn-lt"/>
                <a:ea typeface="+mn-ea"/>
              </a:rPr>
              <a:t>Future </a:t>
            </a:r>
            <a:r>
              <a:rPr lang="de-DE" sz="800" b="1" err="1">
                <a:latin typeface="+mn-lt"/>
                <a:ea typeface="+mn-ea"/>
              </a:rPr>
              <a:t>scenarios</a:t>
            </a:r>
            <a:r>
              <a:rPr lang="de-DE" sz="800" b="1">
                <a:latin typeface="+mn-lt"/>
                <a:ea typeface="+mn-ea"/>
              </a:rPr>
              <a:t> </a:t>
            </a:r>
            <a:r>
              <a:rPr lang="de-DE" sz="800" b="1" err="1">
                <a:latin typeface="+mn-lt"/>
                <a:ea typeface="+mn-ea"/>
              </a:rPr>
              <a:t>of</a:t>
            </a:r>
            <a:r>
              <a:rPr lang="de-DE" sz="800" b="1">
                <a:latin typeface="+mn-lt"/>
                <a:ea typeface="+mn-ea"/>
              </a:rPr>
              <a:t> </a:t>
            </a:r>
            <a:r>
              <a:rPr lang="de-DE" sz="800" b="1" err="1">
                <a:latin typeface="+mn-lt"/>
                <a:ea typeface="+mn-ea"/>
              </a:rPr>
              <a:t>the</a:t>
            </a:r>
            <a:r>
              <a:rPr lang="de-DE" sz="800" b="1">
                <a:latin typeface="+mn-lt"/>
                <a:ea typeface="+mn-ea"/>
              </a:rPr>
              <a:t> EU 1992:</a:t>
            </a:r>
          </a:p>
          <a:p>
            <a:pPr marL="228600" indent="-228600" fontAlgn="auto">
              <a:spcBef>
                <a:spcPts val="0"/>
              </a:spcBef>
              <a:spcAft>
                <a:spcPts val="0"/>
              </a:spcAft>
              <a:buFont typeface="+mj-lt"/>
              <a:buAutoNum type="arabicPeriod"/>
              <a:defRPr/>
            </a:pPr>
            <a:r>
              <a:rPr lang="de-DE" sz="600">
                <a:latin typeface="+mn-lt"/>
                <a:ea typeface="+mn-ea"/>
              </a:rPr>
              <a:t>Titanic</a:t>
            </a:r>
          </a:p>
          <a:p>
            <a:pPr marL="228600" indent="-228600" fontAlgn="auto">
              <a:spcBef>
                <a:spcPts val="0"/>
              </a:spcBef>
              <a:spcAft>
                <a:spcPts val="0"/>
              </a:spcAft>
              <a:buFont typeface="+mj-lt"/>
              <a:buAutoNum type="arabicPeriod"/>
              <a:defRPr/>
            </a:pPr>
            <a:r>
              <a:rPr lang="de-DE" sz="600" err="1">
                <a:latin typeface="+mn-lt"/>
                <a:ea typeface="+mn-ea"/>
              </a:rPr>
              <a:t>Closed</a:t>
            </a:r>
            <a:r>
              <a:rPr lang="de-DE" sz="600">
                <a:latin typeface="+mn-lt"/>
                <a:ea typeface="+mn-ea"/>
              </a:rPr>
              <a:t> Core Europe</a:t>
            </a:r>
          </a:p>
          <a:p>
            <a:pPr marL="228600" indent="-228600" fontAlgn="auto">
              <a:spcBef>
                <a:spcPts val="0"/>
              </a:spcBef>
              <a:spcAft>
                <a:spcPts val="0"/>
              </a:spcAft>
              <a:buFont typeface="+mj-lt"/>
              <a:buAutoNum type="arabicPeriod"/>
              <a:defRPr/>
            </a:pPr>
            <a:r>
              <a:rPr lang="de-DE" sz="600">
                <a:latin typeface="+mn-lt"/>
                <a:ea typeface="+mn-ea"/>
              </a:rPr>
              <a:t>Monnet </a:t>
            </a:r>
            <a:r>
              <a:rPr lang="de-DE" sz="600" err="1">
                <a:latin typeface="+mn-lt"/>
                <a:ea typeface="+mn-ea"/>
              </a:rPr>
              <a:t>Method</a:t>
            </a:r>
            <a:endParaRPr lang="de-DE" sz="600">
              <a:latin typeface="+mn-lt"/>
              <a:ea typeface="+mn-ea"/>
            </a:endParaRPr>
          </a:p>
          <a:p>
            <a:pPr marL="228600" indent="-228600" fontAlgn="auto">
              <a:spcBef>
                <a:spcPts val="0"/>
              </a:spcBef>
              <a:spcAft>
                <a:spcPts val="0"/>
              </a:spcAft>
              <a:buFont typeface="+mj-lt"/>
              <a:buAutoNum type="arabicPeriod"/>
              <a:defRPr/>
            </a:pPr>
            <a:r>
              <a:rPr lang="de-DE" sz="600">
                <a:latin typeface="+mn-lt"/>
                <a:ea typeface="+mn-ea"/>
              </a:rPr>
              <a:t>Open </a:t>
            </a:r>
            <a:r>
              <a:rPr lang="de-DE" sz="600" err="1">
                <a:latin typeface="+mn-lt"/>
                <a:ea typeface="+mn-ea"/>
              </a:rPr>
              <a:t>gravitational</a:t>
            </a:r>
            <a:r>
              <a:rPr lang="de-DE" sz="600">
                <a:latin typeface="+mn-lt"/>
                <a:ea typeface="+mn-ea"/>
              </a:rPr>
              <a:t> </a:t>
            </a:r>
            <a:r>
              <a:rPr lang="de-DE" sz="600" err="1">
                <a:latin typeface="+mn-lt"/>
                <a:ea typeface="+mn-ea"/>
              </a:rPr>
              <a:t>space</a:t>
            </a:r>
            <a:endParaRPr lang="de-DE" sz="600">
              <a:latin typeface="+mn-lt"/>
              <a:ea typeface="+mn-ea"/>
            </a:endParaRPr>
          </a:p>
          <a:p>
            <a:pPr marL="228600" indent="-228600" fontAlgn="auto">
              <a:spcBef>
                <a:spcPts val="0"/>
              </a:spcBef>
              <a:spcAft>
                <a:spcPts val="0"/>
              </a:spcAft>
              <a:buFont typeface="+mj-lt"/>
              <a:buAutoNum type="arabicPeriod"/>
              <a:defRPr/>
            </a:pPr>
            <a:r>
              <a:rPr lang="de-DE" sz="600">
                <a:latin typeface="+mn-lt"/>
                <a:ea typeface="+mn-ea"/>
              </a:rPr>
              <a:t>Superpower Europe</a:t>
            </a:r>
          </a:p>
        </p:txBody>
      </p:sp>
      <p:sp>
        <p:nvSpPr>
          <p:cNvPr id="15" name="Textfeld 14">
            <a:extLst>
              <a:ext uri="{FF2B5EF4-FFF2-40B4-BE49-F238E27FC236}">
                <a16:creationId xmlns:a16="http://schemas.microsoft.com/office/drawing/2014/main" id="{A52DDF4F-9D9B-C8CA-2B7B-F6F27E81D8A1}"/>
              </a:ext>
            </a:extLst>
          </p:cNvPr>
          <p:cNvSpPr txBox="1"/>
          <p:nvPr/>
        </p:nvSpPr>
        <p:spPr>
          <a:xfrm>
            <a:off x="0" y="5151438"/>
            <a:ext cx="3060700" cy="1692275"/>
          </a:xfrm>
          <a:prstGeom prst="rect">
            <a:avLst/>
          </a:prstGeom>
          <a:noFill/>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de-DE" altLang="de-DE" sz="800" b="1"/>
              <a:t>Basic Stages of integration and economic cooperation</a:t>
            </a:r>
          </a:p>
          <a:p>
            <a:pPr eaLnBrk="1" hangingPunct="1"/>
            <a:r>
              <a:rPr lang="de-DE" altLang="de-DE" sz="800"/>
              <a:t>Economic cooperation</a:t>
            </a:r>
          </a:p>
          <a:p>
            <a:pPr eaLnBrk="1" hangingPunct="1">
              <a:buFont typeface="Calibri" panose="020F0502020204030204" pitchFamily="34" charset="0"/>
              <a:buAutoNum type="arabicPeriod"/>
            </a:pPr>
            <a:r>
              <a:rPr lang="de-DE" altLang="de-DE" sz="800" b="1"/>
              <a:t>Free trade area</a:t>
            </a:r>
            <a:r>
              <a:rPr lang="de-DE" altLang="de-DE" sz="800"/>
              <a:t>: no customs duties between own regulations and to 3rd countries (EFTA, NAFTA, CETA, TTIP)</a:t>
            </a:r>
          </a:p>
          <a:p>
            <a:pPr eaLnBrk="1" hangingPunct="1">
              <a:buFont typeface="Calibri" panose="020F0502020204030204" pitchFamily="34" charset="0"/>
              <a:buAutoNum type="arabicPeriod"/>
            </a:pPr>
            <a:r>
              <a:rPr lang="de-DE" altLang="de-DE" sz="800" b="1"/>
              <a:t>Customs union</a:t>
            </a:r>
            <a:r>
              <a:rPr lang="de-DE" altLang="de-DE" sz="800"/>
              <a:t>: no customs duties between 3. country, EU+Tü, Mercosur</a:t>
            </a:r>
          </a:p>
          <a:p>
            <a:pPr eaLnBrk="1" hangingPunct="1">
              <a:buFont typeface="Calibri" panose="020F0502020204030204" pitchFamily="34" charset="0"/>
              <a:buAutoNum type="arabicPeriod"/>
            </a:pPr>
            <a:r>
              <a:rPr lang="de-DE" altLang="de-DE" sz="800" b="1"/>
              <a:t>Internal market</a:t>
            </a:r>
            <a:r>
              <a:rPr lang="de-DE" altLang="de-DE" sz="800"/>
              <a:t>: Common market, harm. Wipol, supranat Law</a:t>
            </a:r>
          </a:p>
          <a:p>
            <a:pPr eaLnBrk="1" hangingPunct="1">
              <a:buFont typeface="Calibri" panose="020F0502020204030204" pitchFamily="34" charset="0"/>
              <a:buAutoNum type="arabicPeriod"/>
            </a:pPr>
            <a:r>
              <a:rPr lang="de-DE" altLang="de-DE" sz="800" b="1"/>
              <a:t>Economic union </a:t>
            </a:r>
            <a:r>
              <a:rPr lang="de-DE" altLang="de-DE" sz="800"/>
              <a:t>or economic and monetary union: according to market, + according to Wipol, + according to law, + according to currency, euro zone </a:t>
            </a:r>
          </a:p>
          <a:p>
            <a:pPr eaLnBrk="1" hangingPunct="1">
              <a:buFont typeface="Calibri" panose="020F0502020204030204" pitchFamily="34" charset="0"/>
              <a:buAutoNum type="arabicPeriod"/>
            </a:pPr>
            <a:r>
              <a:rPr lang="de-DE" altLang="de-DE" sz="800" b="1"/>
              <a:t>Political Union</a:t>
            </a:r>
            <a:r>
              <a:rPr lang="de-DE" altLang="de-DE" sz="800"/>
              <a:t>: common foreign and security policy, common defence policy,... </a:t>
            </a:r>
          </a:p>
          <a:p>
            <a:pPr eaLnBrk="1" hangingPunct="1">
              <a:buFont typeface="Calibri" panose="020F0502020204030204" pitchFamily="34" charset="0"/>
              <a:buAutoNum type="arabicPeriod"/>
            </a:pPr>
            <a:r>
              <a:rPr lang="de-DE" altLang="de-DE" sz="800"/>
              <a:t>Member states become </a:t>
            </a:r>
            <a:r>
              <a:rPr lang="de-DE" altLang="de-DE" sz="800" b="1"/>
              <a:t>federal states </a:t>
            </a:r>
          </a:p>
        </p:txBody>
      </p:sp>
      <p:pic>
        <p:nvPicPr>
          <p:cNvPr id="13354" name="Bild 15">
            <a:extLst>
              <a:ext uri="{FF2B5EF4-FFF2-40B4-BE49-F238E27FC236}">
                <a16:creationId xmlns:a16="http://schemas.microsoft.com/office/drawing/2014/main" id="{AA186A7C-59FD-A208-38A9-85517B2BB2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5016500"/>
            <a:ext cx="18589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5" name="Bild 16">
            <a:extLst>
              <a:ext uri="{FF2B5EF4-FFF2-40B4-BE49-F238E27FC236}">
                <a16:creationId xmlns:a16="http://schemas.microsoft.com/office/drawing/2014/main" id="{C4AF7478-00C6-25DD-D6A6-03EB682CAC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921000"/>
            <a:ext cx="21971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feld 17">
            <a:extLst>
              <a:ext uri="{FF2B5EF4-FFF2-40B4-BE49-F238E27FC236}">
                <a16:creationId xmlns:a16="http://schemas.microsoft.com/office/drawing/2014/main" id="{F77520E5-C53B-8251-5884-2BE7C0D74920}"/>
              </a:ext>
            </a:extLst>
          </p:cNvPr>
          <p:cNvSpPr txBox="1"/>
          <p:nvPr/>
        </p:nvSpPr>
        <p:spPr>
          <a:xfrm>
            <a:off x="5956300" y="4997450"/>
            <a:ext cx="3149600" cy="1692275"/>
          </a:xfrm>
          <a:prstGeom prst="rect">
            <a:avLst/>
          </a:prstGeom>
          <a:noFill/>
        </p:spPr>
        <p:txBody>
          <a:bodyPr>
            <a:spAutoFit/>
          </a:bodyPr>
          <a:lstStyle/>
          <a:p>
            <a:pPr fontAlgn="auto">
              <a:spcBef>
                <a:spcPts val="0"/>
              </a:spcBef>
              <a:spcAft>
                <a:spcPts val="0"/>
              </a:spcAft>
              <a:defRPr/>
            </a:pPr>
            <a:r>
              <a:rPr lang="de-DE" sz="800" b="1" err="1">
                <a:latin typeface="+mn-lt"/>
                <a:ea typeface="+mn-ea"/>
              </a:rPr>
              <a:t>Current</a:t>
            </a:r>
            <a:r>
              <a:rPr lang="de-DE" sz="800" b="1">
                <a:latin typeface="+mn-lt"/>
                <a:ea typeface="+mn-ea"/>
              </a:rPr>
              <a:t> Juncker Plan March 2017</a:t>
            </a:r>
          </a:p>
          <a:p>
            <a:pPr marL="228600" indent="-228600" fontAlgn="auto">
              <a:spcBef>
                <a:spcPts val="0"/>
              </a:spcBef>
              <a:spcAft>
                <a:spcPts val="0"/>
              </a:spcAft>
              <a:buFont typeface="+mj-lt"/>
              <a:buAutoNum type="arabicPeriod"/>
              <a:defRPr/>
            </a:pPr>
            <a:r>
              <a:rPr lang="de-DE" sz="800" err="1">
                <a:latin typeface="+mn-lt"/>
                <a:ea typeface="+mn-ea"/>
              </a:rPr>
              <a:t>Continue</a:t>
            </a:r>
            <a:r>
              <a:rPr lang="de-DE" sz="800">
                <a:latin typeface="+mn-lt"/>
                <a:ea typeface="+mn-ea"/>
              </a:rPr>
              <a:t> </a:t>
            </a:r>
            <a:r>
              <a:rPr lang="de-DE" sz="800" err="1">
                <a:latin typeface="+mn-lt"/>
                <a:ea typeface="+mn-ea"/>
              </a:rPr>
              <a:t>as</a:t>
            </a:r>
            <a:r>
              <a:rPr lang="de-DE" sz="800">
                <a:latin typeface="+mn-lt"/>
                <a:ea typeface="+mn-ea"/>
              </a:rPr>
              <a:t> </a:t>
            </a:r>
            <a:r>
              <a:rPr lang="de-DE" sz="800" err="1">
                <a:latin typeface="+mn-lt"/>
                <a:ea typeface="+mn-ea"/>
              </a:rPr>
              <a:t>before</a:t>
            </a:r>
            <a:r>
              <a:rPr lang="de-DE" sz="800">
                <a:latin typeface="+mn-lt"/>
                <a:ea typeface="+mn-ea"/>
              </a:rPr>
              <a:t>: </a:t>
            </a:r>
            <a:r>
              <a:rPr lang="de-DE" sz="800" err="1">
                <a:latin typeface="+mn-lt"/>
                <a:ea typeface="+mn-ea"/>
              </a:rPr>
              <a:t>slow</a:t>
            </a:r>
            <a:r>
              <a:rPr lang="de-DE" sz="800">
                <a:latin typeface="+mn-lt"/>
                <a:ea typeface="+mn-ea"/>
              </a:rPr>
              <a:t> </a:t>
            </a:r>
            <a:r>
              <a:rPr lang="de-DE" sz="800" err="1">
                <a:latin typeface="+mn-lt"/>
                <a:ea typeface="+mn-ea"/>
              </a:rPr>
              <a:t>small</a:t>
            </a:r>
            <a:r>
              <a:rPr lang="de-DE" sz="800">
                <a:latin typeface="+mn-lt"/>
                <a:ea typeface="+mn-ea"/>
              </a:rPr>
              <a:t> </a:t>
            </a:r>
            <a:r>
              <a:rPr lang="de-DE" sz="800" err="1">
                <a:latin typeface="+mn-lt"/>
                <a:ea typeface="+mn-ea"/>
              </a:rPr>
              <a:t>progress</a:t>
            </a:r>
            <a:r>
              <a:rPr lang="de-DE" sz="800">
                <a:latin typeface="+mn-lt"/>
                <a:ea typeface="+mn-ea"/>
              </a:rPr>
              <a:t>, </a:t>
            </a:r>
            <a:r>
              <a:rPr lang="de-DE" sz="800" err="1">
                <a:latin typeface="+mn-lt"/>
                <a:ea typeface="+mn-ea"/>
              </a:rPr>
              <a:t>warning</a:t>
            </a:r>
            <a:r>
              <a:rPr lang="de-DE" sz="800">
                <a:latin typeface="+mn-lt"/>
                <a:ea typeface="+mn-ea"/>
              </a:rPr>
              <a:t> </a:t>
            </a:r>
            <a:r>
              <a:rPr lang="de-DE" sz="800" err="1">
                <a:latin typeface="+mn-lt"/>
                <a:ea typeface="+mn-ea"/>
              </a:rPr>
              <a:t>experience</a:t>
            </a:r>
            <a:r>
              <a:rPr lang="de-DE" sz="800">
                <a:latin typeface="+mn-lt"/>
                <a:ea typeface="+mn-ea"/>
              </a:rPr>
              <a:t> </a:t>
            </a:r>
            <a:r>
              <a:rPr lang="de-DE" sz="800" err="1">
                <a:latin typeface="+mn-lt"/>
                <a:ea typeface="+mn-ea"/>
              </a:rPr>
              <a:t>refugee</a:t>
            </a:r>
            <a:r>
              <a:rPr lang="de-DE" sz="800">
                <a:latin typeface="+mn-lt"/>
                <a:ea typeface="+mn-ea"/>
              </a:rPr>
              <a:t> </a:t>
            </a:r>
            <a:r>
              <a:rPr lang="de-DE" sz="800" err="1">
                <a:latin typeface="+mn-lt"/>
                <a:ea typeface="+mn-ea"/>
              </a:rPr>
              <a:t>crisis</a:t>
            </a:r>
            <a:endParaRPr lang="de-DE" sz="800">
              <a:latin typeface="+mn-lt"/>
              <a:ea typeface="+mn-ea"/>
            </a:endParaRPr>
          </a:p>
          <a:p>
            <a:pPr marL="228600" indent="-228600" fontAlgn="auto">
              <a:spcBef>
                <a:spcPts val="0"/>
              </a:spcBef>
              <a:spcAft>
                <a:spcPts val="0"/>
              </a:spcAft>
              <a:buFont typeface="+mj-lt"/>
              <a:buAutoNum type="arabicPeriod"/>
              <a:defRPr/>
            </a:pPr>
            <a:r>
              <a:rPr lang="de-DE" sz="800">
                <a:latin typeface="+mn-lt"/>
                <a:ea typeface="+mn-ea"/>
              </a:rPr>
              <a:t>Focus on </a:t>
            </a:r>
            <a:r>
              <a:rPr lang="de-DE" sz="800" err="1">
                <a:latin typeface="+mn-lt"/>
                <a:ea typeface="+mn-ea"/>
              </a:rPr>
              <a:t>the</a:t>
            </a:r>
            <a:r>
              <a:rPr lang="de-DE" sz="800">
                <a:latin typeface="+mn-lt"/>
                <a:ea typeface="+mn-ea"/>
              </a:rPr>
              <a:t> </a:t>
            </a:r>
            <a:r>
              <a:rPr lang="de-DE" sz="800" err="1">
                <a:latin typeface="+mn-lt"/>
                <a:ea typeface="+mn-ea"/>
              </a:rPr>
              <a:t>internal</a:t>
            </a:r>
            <a:r>
              <a:rPr lang="de-DE" sz="800">
                <a:latin typeface="+mn-lt"/>
                <a:ea typeface="+mn-ea"/>
              </a:rPr>
              <a:t> </a:t>
            </a:r>
            <a:r>
              <a:rPr lang="de-DE" sz="800" err="1">
                <a:latin typeface="+mn-lt"/>
                <a:ea typeface="+mn-ea"/>
              </a:rPr>
              <a:t>market</a:t>
            </a:r>
            <a:r>
              <a:rPr lang="de-DE" sz="800">
                <a:latin typeface="+mn-lt"/>
                <a:ea typeface="+mn-ea"/>
              </a:rPr>
              <a:t>: </a:t>
            </a:r>
            <a:r>
              <a:rPr lang="de-DE" sz="800" err="1">
                <a:latin typeface="+mn-lt"/>
                <a:ea typeface="+mn-ea"/>
              </a:rPr>
              <a:t>only</a:t>
            </a:r>
            <a:r>
              <a:rPr lang="de-DE" sz="800">
                <a:latin typeface="+mn-lt"/>
                <a:ea typeface="+mn-ea"/>
              </a:rPr>
              <a:t> </a:t>
            </a:r>
            <a:r>
              <a:rPr lang="de-DE" sz="800" err="1">
                <a:latin typeface="+mn-lt"/>
                <a:ea typeface="+mn-ea"/>
              </a:rPr>
              <a:t>economic</a:t>
            </a:r>
            <a:r>
              <a:rPr lang="de-DE" sz="800">
                <a:latin typeface="+mn-lt"/>
                <a:ea typeface="+mn-ea"/>
              </a:rPr>
              <a:t> </a:t>
            </a:r>
            <a:r>
              <a:rPr lang="de-DE" sz="800" err="1">
                <a:latin typeface="+mn-lt"/>
                <a:ea typeface="+mn-ea"/>
              </a:rPr>
              <a:t>cooperation</a:t>
            </a:r>
            <a:r>
              <a:rPr lang="de-DE" sz="800">
                <a:latin typeface="+mn-lt"/>
                <a:ea typeface="+mn-ea"/>
              </a:rPr>
              <a:t>, </a:t>
            </a:r>
            <a:r>
              <a:rPr lang="de-DE" sz="800" err="1">
                <a:latin typeface="+mn-lt"/>
                <a:ea typeface="+mn-ea"/>
              </a:rPr>
              <a:t>because</a:t>
            </a:r>
            <a:r>
              <a:rPr lang="de-DE" sz="800">
                <a:latin typeface="+mn-lt"/>
                <a:ea typeface="+mn-ea"/>
              </a:rPr>
              <a:t> </a:t>
            </a:r>
            <a:r>
              <a:rPr lang="de-DE" sz="800" err="1">
                <a:latin typeface="+mn-lt"/>
                <a:ea typeface="+mn-ea"/>
              </a:rPr>
              <a:t>more</a:t>
            </a:r>
            <a:r>
              <a:rPr lang="de-DE" sz="800">
                <a:latin typeface="+mn-lt"/>
                <a:ea typeface="+mn-ea"/>
              </a:rPr>
              <a:t> </a:t>
            </a:r>
            <a:r>
              <a:rPr lang="de-DE" sz="800" err="1">
                <a:latin typeface="+mn-lt"/>
                <a:ea typeface="+mn-ea"/>
              </a:rPr>
              <a:t>is</a:t>
            </a:r>
            <a:r>
              <a:rPr lang="de-DE" sz="800">
                <a:latin typeface="+mn-lt"/>
                <a:ea typeface="+mn-ea"/>
              </a:rPr>
              <a:t> not </a:t>
            </a:r>
            <a:r>
              <a:rPr lang="de-DE" sz="800" err="1">
                <a:latin typeface="+mn-lt"/>
                <a:ea typeface="+mn-ea"/>
              </a:rPr>
              <a:t>possible</a:t>
            </a:r>
            <a:r>
              <a:rPr lang="de-DE" sz="800">
                <a:latin typeface="+mn-lt"/>
                <a:ea typeface="+mn-ea"/>
              </a:rPr>
              <a:t>, but </a:t>
            </a:r>
            <a:r>
              <a:rPr lang="de-DE" sz="800" err="1">
                <a:latin typeface="+mn-lt"/>
                <a:ea typeface="+mn-ea"/>
              </a:rPr>
              <a:t>the</a:t>
            </a:r>
            <a:r>
              <a:rPr lang="de-DE" sz="800">
                <a:latin typeface="+mn-lt"/>
                <a:ea typeface="+mn-ea"/>
              </a:rPr>
              <a:t> </a:t>
            </a:r>
            <a:r>
              <a:rPr lang="de-DE" sz="800" err="1">
                <a:latin typeface="+mn-lt"/>
                <a:ea typeface="+mn-ea"/>
              </a:rPr>
              <a:t>gap</a:t>
            </a:r>
            <a:r>
              <a:rPr lang="de-DE" sz="800">
                <a:latin typeface="+mn-lt"/>
                <a:ea typeface="+mn-ea"/>
              </a:rPr>
              <a:t> </a:t>
            </a:r>
            <a:r>
              <a:rPr lang="de-DE" sz="800" err="1">
                <a:latin typeface="+mn-lt"/>
                <a:ea typeface="+mn-ea"/>
              </a:rPr>
              <a:t>between</a:t>
            </a:r>
            <a:r>
              <a:rPr lang="de-DE" sz="800">
                <a:latin typeface="+mn-lt"/>
                <a:ea typeface="+mn-ea"/>
              </a:rPr>
              <a:t> </a:t>
            </a:r>
            <a:r>
              <a:rPr lang="de-DE" sz="800" err="1">
                <a:latin typeface="+mn-lt"/>
                <a:ea typeface="+mn-ea"/>
              </a:rPr>
              <a:t>expectations</a:t>
            </a:r>
            <a:r>
              <a:rPr lang="de-DE" sz="800">
                <a:latin typeface="+mn-lt"/>
                <a:ea typeface="+mn-ea"/>
              </a:rPr>
              <a:t> </a:t>
            </a:r>
            <a:r>
              <a:rPr lang="de-DE" sz="800" err="1">
                <a:latin typeface="+mn-lt"/>
                <a:ea typeface="+mn-ea"/>
              </a:rPr>
              <a:t>and</a:t>
            </a:r>
            <a:r>
              <a:rPr lang="de-DE" sz="800">
                <a:latin typeface="+mn-lt"/>
                <a:ea typeface="+mn-ea"/>
              </a:rPr>
              <a:t> </a:t>
            </a:r>
            <a:r>
              <a:rPr lang="de-DE" sz="800" err="1">
                <a:latin typeface="+mn-lt"/>
                <a:ea typeface="+mn-ea"/>
              </a:rPr>
              <a:t>reality</a:t>
            </a:r>
            <a:r>
              <a:rPr lang="de-DE" sz="800">
                <a:latin typeface="+mn-lt"/>
                <a:ea typeface="+mn-ea"/>
              </a:rPr>
              <a:t> </a:t>
            </a:r>
            <a:r>
              <a:rPr lang="de-DE" sz="800" err="1">
                <a:latin typeface="+mn-lt"/>
                <a:ea typeface="+mn-ea"/>
              </a:rPr>
              <a:t>is</a:t>
            </a:r>
            <a:r>
              <a:rPr lang="de-DE" sz="800">
                <a:latin typeface="+mn-lt"/>
                <a:ea typeface="+mn-ea"/>
              </a:rPr>
              <a:t> </a:t>
            </a:r>
            <a:r>
              <a:rPr lang="de-DE" sz="800" err="1">
                <a:latin typeface="+mn-lt"/>
                <a:ea typeface="+mn-ea"/>
              </a:rPr>
              <a:t>widening</a:t>
            </a:r>
            <a:r>
              <a:rPr lang="de-DE" sz="800">
                <a:latin typeface="+mn-lt"/>
                <a:ea typeface="+mn-ea"/>
              </a:rPr>
              <a:t>.</a:t>
            </a:r>
          </a:p>
          <a:p>
            <a:pPr marL="228600" indent="-228600" fontAlgn="auto">
              <a:spcBef>
                <a:spcPts val="0"/>
              </a:spcBef>
              <a:spcAft>
                <a:spcPts val="0"/>
              </a:spcAft>
              <a:buFont typeface="+mj-lt"/>
              <a:buAutoNum type="arabicPeriod"/>
              <a:defRPr/>
            </a:pPr>
            <a:r>
              <a:rPr lang="de-DE" sz="800">
                <a:latin typeface="+mn-lt"/>
                <a:ea typeface="+mn-ea"/>
              </a:rPr>
              <a:t>Who </a:t>
            </a:r>
            <a:r>
              <a:rPr lang="de-DE" sz="800" err="1">
                <a:latin typeface="+mn-lt"/>
                <a:ea typeface="+mn-ea"/>
              </a:rPr>
              <a:t>wants</a:t>
            </a:r>
            <a:r>
              <a:rPr lang="de-DE" sz="800">
                <a:latin typeface="+mn-lt"/>
                <a:ea typeface="+mn-ea"/>
              </a:rPr>
              <a:t> </a:t>
            </a:r>
            <a:r>
              <a:rPr lang="de-DE" sz="800" err="1">
                <a:latin typeface="+mn-lt"/>
                <a:ea typeface="+mn-ea"/>
              </a:rPr>
              <a:t>more</a:t>
            </a:r>
            <a:r>
              <a:rPr lang="de-DE" sz="800">
                <a:latin typeface="+mn-lt"/>
                <a:ea typeface="+mn-ea"/>
              </a:rPr>
              <a:t> </a:t>
            </a:r>
            <a:r>
              <a:rPr lang="de-DE" sz="800" err="1">
                <a:latin typeface="+mn-lt"/>
                <a:ea typeface="+mn-ea"/>
              </a:rPr>
              <a:t>does</a:t>
            </a:r>
            <a:r>
              <a:rPr lang="de-DE" sz="800">
                <a:latin typeface="+mn-lt"/>
                <a:ea typeface="+mn-ea"/>
              </a:rPr>
              <a:t> </a:t>
            </a:r>
            <a:r>
              <a:rPr lang="de-DE" sz="800" err="1">
                <a:latin typeface="+mn-lt"/>
                <a:ea typeface="+mn-ea"/>
              </a:rPr>
              <a:t>more</a:t>
            </a:r>
            <a:r>
              <a:rPr lang="de-DE" sz="800">
                <a:latin typeface="+mn-lt"/>
                <a:ea typeface="+mn-ea"/>
              </a:rPr>
              <a:t>: Europe </a:t>
            </a:r>
            <a:r>
              <a:rPr lang="de-DE" sz="800" err="1">
                <a:latin typeface="+mn-lt"/>
                <a:ea typeface="+mn-ea"/>
              </a:rPr>
              <a:t>of</a:t>
            </a:r>
            <a:r>
              <a:rPr lang="de-DE" sz="800">
                <a:latin typeface="+mn-lt"/>
                <a:ea typeface="+mn-ea"/>
              </a:rPr>
              <a:t> different </a:t>
            </a:r>
            <a:r>
              <a:rPr lang="de-DE" sz="800" err="1">
                <a:latin typeface="+mn-lt"/>
                <a:ea typeface="+mn-ea"/>
              </a:rPr>
              <a:t>speeds</a:t>
            </a:r>
            <a:r>
              <a:rPr lang="de-DE" sz="800">
                <a:latin typeface="+mn-lt"/>
                <a:ea typeface="+mn-ea"/>
              </a:rPr>
              <a:t>, </a:t>
            </a:r>
            <a:r>
              <a:rPr lang="de-DE" sz="800" err="1">
                <a:latin typeface="+mn-lt"/>
                <a:ea typeface="+mn-ea"/>
              </a:rPr>
              <a:t>increased</a:t>
            </a:r>
            <a:r>
              <a:rPr lang="de-DE" sz="800">
                <a:latin typeface="+mn-lt"/>
                <a:ea typeface="+mn-ea"/>
              </a:rPr>
              <a:t> </a:t>
            </a:r>
            <a:r>
              <a:rPr lang="de-DE" sz="800" err="1">
                <a:latin typeface="+mn-lt"/>
                <a:ea typeface="+mn-ea"/>
              </a:rPr>
              <a:t>complexity</a:t>
            </a:r>
            <a:r>
              <a:rPr lang="de-DE" sz="800">
                <a:latin typeface="+mn-lt"/>
                <a:ea typeface="+mn-ea"/>
              </a:rPr>
              <a:t>, </a:t>
            </a:r>
            <a:r>
              <a:rPr lang="de-DE" sz="800" err="1">
                <a:latin typeface="+mn-lt"/>
                <a:ea typeface="+mn-ea"/>
              </a:rPr>
              <a:t>law</a:t>
            </a:r>
            <a:r>
              <a:rPr lang="de-DE" sz="800">
                <a:latin typeface="+mn-lt"/>
                <a:ea typeface="+mn-ea"/>
              </a:rPr>
              <a:t> </a:t>
            </a:r>
            <a:r>
              <a:rPr lang="de-DE" sz="800" err="1">
                <a:latin typeface="+mn-lt"/>
                <a:ea typeface="+mn-ea"/>
              </a:rPr>
              <a:t>depending</a:t>
            </a:r>
            <a:r>
              <a:rPr lang="de-DE" sz="800">
                <a:latin typeface="+mn-lt"/>
                <a:ea typeface="+mn-ea"/>
              </a:rPr>
              <a:t> on </a:t>
            </a:r>
            <a:r>
              <a:rPr lang="de-DE" sz="800" err="1">
                <a:latin typeface="+mn-lt"/>
                <a:ea typeface="+mn-ea"/>
              </a:rPr>
              <a:t>which</a:t>
            </a:r>
            <a:r>
              <a:rPr lang="de-DE" sz="800">
                <a:latin typeface="+mn-lt"/>
                <a:ea typeface="+mn-ea"/>
              </a:rPr>
              <a:t> </a:t>
            </a:r>
            <a:r>
              <a:rPr lang="de-DE" sz="800" err="1">
                <a:latin typeface="+mn-lt"/>
                <a:ea typeface="+mn-ea"/>
              </a:rPr>
              <a:t>citizen</a:t>
            </a:r>
            <a:r>
              <a:rPr lang="de-DE" sz="800">
                <a:latin typeface="+mn-lt"/>
                <a:ea typeface="+mn-ea"/>
              </a:rPr>
              <a:t> </a:t>
            </a:r>
            <a:r>
              <a:rPr lang="de-DE" sz="800" err="1">
                <a:latin typeface="+mn-lt"/>
                <a:ea typeface="+mn-ea"/>
              </a:rPr>
              <a:t>you</a:t>
            </a:r>
            <a:r>
              <a:rPr lang="de-DE" sz="800">
                <a:latin typeface="+mn-lt"/>
                <a:ea typeface="+mn-ea"/>
              </a:rPr>
              <a:t> </a:t>
            </a:r>
            <a:r>
              <a:rPr lang="de-DE" sz="800" err="1">
                <a:latin typeface="+mn-lt"/>
                <a:ea typeface="+mn-ea"/>
              </a:rPr>
              <a:t>are</a:t>
            </a:r>
            <a:r>
              <a:rPr lang="de-DE" sz="800">
                <a:latin typeface="+mn-lt"/>
                <a:ea typeface="+mn-ea"/>
              </a:rPr>
              <a:t>...</a:t>
            </a:r>
          </a:p>
          <a:p>
            <a:pPr marL="228600" indent="-228600" fontAlgn="auto">
              <a:spcBef>
                <a:spcPts val="0"/>
              </a:spcBef>
              <a:spcAft>
                <a:spcPts val="0"/>
              </a:spcAft>
              <a:buFont typeface="+mj-lt"/>
              <a:buAutoNum type="arabicPeriod"/>
              <a:defRPr/>
            </a:pPr>
            <a:r>
              <a:rPr lang="de-DE" sz="800" err="1">
                <a:latin typeface="+mn-lt"/>
                <a:ea typeface="+mn-ea"/>
              </a:rPr>
              <a:t>Less</a:t>
            </a:r>
            <a:r>
              <a:rPr lang="de-DE" sz="800">
                <a:latin typeface="+mn-lt"/>
                <a:ea typeface="+mn-ea"/>
              </a:rPr>
              <a:t> but </a:t>
            </a:r>
            <a:r>
              <a:rPr lang="de-DE" sz="800" err="1">
                <a:latin typeface="+mn-lt"/>
                <a:ea typeface="+mn-ea"/>
              </a:rPr>
              <a:t>more</a:t>
            </a:r>
            <a:r>
              <a:rPr lang="de-DE" sz="800">
                <a:latin typeface="+mn-lt"/>
                <a:ea typeface="+mn-ea"/>
              </a:rPr>
              <a:t> </a:t>
            </a:r>
            <a:r>
              <a:rPr lang="de-DE" sz="800" err="1">
                <a:latin typeface="+mn-lt"/>
                <a:ea typeface="+mn-ea"/>
              </a:rPr>
              <a:t>efficient</a:t>
            </a:r>
            <a:r>
              <a:rPr lang="de-DE" sz="800">
                <a:latin typeface="+mn-lt"/>
                <a:ea typeface="+mn-ea"/>
              </a:rPr>
              <a:t>: </a:t>
            </a:r>
            <a:r>
              <a:rPr lang="de-DE" sz="800" err="1">
                <a:latin typeface="+mn-lt"/>
                <a:ea typeface="+mn-ea"/>
              </a:rPr>
              <a:t>Concentrating</a:t>
            </a:r>
            <a:r>
              <a:rPr lang="de-DE" sz="800">
                <a:latin typeface="+mn-lt"/>
                <a:ea typeface="+mn-ea"/>
              </a:rPr>
              <a:t> on </a:t>
            </a:r>
            <a:r>
              <a:rPr lang="de-DE" sz="800" err="1">
                <a:latin typeface="+mn-lt"/>
                <a:ea typeface="+mn-ea"/>
              </a:rPr>
              <a:t>what</a:t>
            </a:r>
            <a:r>
              <a:rPr lang="de-DE" sz="800">
                <a:latin typeface="+mn-lt"/>
                <a:ea typeface="+mn-ea"/>
              </a:rPr>
              <a:t> </a:t>
            </a:r>
            <a:r>
              <a:rPr lang="de-DE" sz="800" err="1">
                <a:latin typeface="+mn-lt"/>
                <a:ea typeface="+mn-ea"/>
              </a:rPr>
              <a:t>could</a:t>
            </a:r>
            <a:r>
              <a:rPr lang="de-DE" sz="800">
                <a:latin typeface="+mn-lt"/>
                <a:ea typeface="+mn-ea"/>
              </a:rPr>
              <a:t> </a:t>
            </a:r>
            <a:r>
              <a:rPr lang="de-DE" sz="800" err="1">
                <a:latin typeface="+mn-lt"/>
                <a:ea typeface="+mn-ea"/>
              </a:rPr>
              <a:t>be</a:t>
            </a:r>
            <a:r>
              <a:rPr lang="de-DE" sz="800">
                <a:latin typeface="+mn-lt"/>
                <a:ea typeface="+mn-ea"/>
              </a:rPr>
              <a:t> </a:t>
            </a:r>
            <a:r>
              <a:rPr lang="de-DE" sz="800" err="1">
                <a:latin typeface="+mn-lt"/>
                <a:ea typeface="+mn-ea"/>
              </a:rPr>
              <a:t>well</a:t>
            </a:r>
            <a:r>
              <a:rPr lang="de-DE" sz="800">
                <a:latin typeface="+mn-lt"/>
                <a:ea typeface="+mn-ea"/>
              </a:rPr>
              <a:t> </a:t>
            </a:r>
            <a:r>
              <a:rPr lang="de-DE" sz="800" err="1">
                <a:latin typeface="+mn-lt"/>
                <a:ea typeface="+mn-ea"/>
              </a:rPr>
              <a:t>regulated</a:t>
            </a:r>
            <a:r>
              <a:rPr lang="de-DE" sz="800">
                <a:latin typeface="+mn-lt"/>
                <a:ea typeface="+mn-ea"/>
              </a:rPr>
              <a:t> </a:t>
            </a:r>
            <a:r>
              <a:rPr lang="de-DE" sz="800" err="1">
                <a:latin typeface="+mn-lt"/>
                <a:ea typeface="+mn-ea"/>
              </a:rPr>
              <a:t>together</a:t>
            </a:r>
            <a:r>
              <a:rPr lang="de-DE" sz="800">
                <a:latin typeface="+mn-lt"/>
                <a:ea typeface="+mn-ea"/>
              </a:rPr>
              <a:t>, e.g. </a:t>
            </a:r>
            <a:r>
              <a:rPr lang="de-DE" sz="800" err="1">
                <a:latin typeface="+mn-lt"/>
                <a:ea typeface="+mn-ea"/>
              </a:rPr>
              <a:t>border</a:t>
            </a:r>
            <a:r>
              <a:rPr lang="de-DE" sz="800">
                <a:latin typeface="+mn-lt"/>
                <a:ea typeface="+mn-ea"/>
              </a:rPr>
              <a:t> </a:t>
            </a:r>
            <a:r>
              <a:rPr lang="de-DE" sz="800" err="1">
                <a:latin typeface="+mn-lt"/>
                <a:ea typeface="+mn-ea"/>
              </a:rPr>
              <a:t>protection</a:t>
            </a:r>
            <a:r>
              <a:rPr lang="de-DE" sz="800">
                <a:latin typeface="+mn-lt"/>
                <a:ea typeface="+mn-ea"/>
              </a:rPr>
              <a:t>, </a:t>
            </a:r>
            <a:r>
              <a:rPr lang="de-DE" sz="800" err="1">
                <a:latin typeface="+mn-lt"/>
                <a:ea typeface="+mn-ea"/>
              </a:rPr>
              <a:t>withdrawal</a:t>
            </a:r>
            <a:r>
              <a:rPr lang="de-DE" sz="800">
                <a:latin typeface="+mn-lt"/>
                <a:ea typeface="+mn-ea"/>
              </a:rPr>
              <a:t> </a:t>
            </a:r>
            <a:r>
              <a:rPr lang="de-DE" sz="800" err="1">
                <a:latin typeface="+mn-lt"/>
                <a:ea typeface="+mn-ea"/>
              </a:rPr>
              <a:t>from</a:t>
            </a:r>
            <a:r>
              <a:rPr lang="de-DE" sz="800">
                <a:latin typeface="+mn-lt"/>
                <a:ea typeface="+mn-ea"/>
              </a:rPr>
              <a:t> regional </a:t>
            </a:r>
            <a:r>
              <a:rPr lang="de-DE" sz="800" err="1">
                <a:latin typeface="+mn-lt"/>
                <a:ea typeface="+mn-ea"/>
              </a:rPr>
              <a:t>activities</a:t>
            </a:r>
            <a:r>
              <a:rPr lang="de-DE" sz="800">
                <a:latin typeface="+mn-lt"/>
                <a:ea typeface="+mn-ea"/>
              </a:rPr>
              <a:t>, </a:t>
            </a:r>
            <a:r>
              <a:rPr lang="de-DE" sz="800" err="1">
                <a:latin typeface="+mn-lt"/>
                <a:ea typeface="+mn-ea"/>
              </a:rPr>
              <a:t>health</a:t>
            </a:r>
            <a:r>
              <a:rPr lang="de-DE" sz="800">
                <a:latin typeface="+mn-lt"/>
                <a:ea typeface="+mn-ea"/>
              </a:rPr>
              <a:t>,...</a:t>
            </a:r>
          </a:p>
          <a:p>
            <a:pPr marL="228600" indent="-228600" fontAlgn="auto">
              <a:spcBef>
                <a:spcPts val="0"/>
              </a:spcBef>
              <a:spcAft>
                <a:spcPts val="0"/>
              </a:spcAft>
              <a:buFont typeface="+mj-lt"/>
              <a:buAutoNum type="arabicPeriod"/>
              <a:defRPr/>
            </a:pPr>
            <a:r>
              <a:rPr lang="de-DE" sz="800">
                <a:latin typeface="+mn-lt"/>
                <a:ea typeface="+mn-ea"/>
              </a:rPr>
              <a:t>Much </a:t>
            </a:r>
            <a:r>
              <a:rPr lang="de-DE" sz="800" err="1">
                <a:latin typeface="+mn-lt"/>
                <a:ea typeface="+mn-ea"/>
              </a:rPr>
              <a:t>more</a:t>
            </a:r>
            <a:r>
              <a:rPr lang="de-DE" sz="800">
                <a:latin typeface="+mn-lt"/>
                <a:ea typeface="+mn-ea"/>
              </a:rPr>
              <a:t> </a:t>
            </a:r>
            <a:r>
              <a:rPr lang="de-DE" sz="800" err="1">
                <a:latin typeface="+mn-lt"/>
                <a:ea typeface="+mn-ea"/>
              </a:rPr>
              <a:t>joint</a:t>
            </a:r>
            <a:r>
              <a:rPr lang="de-DE" sz="800">
                <a:latin typeface="+mn-lt"/>
                <a:ea typeface="+mn-ea"/>
              </a:rPr>
              <a:t> </a:t>
            </a:r>
            <a:r>
              <a:rPr lang="de-DE" sz="800" err="1">
                <a:latin typeface="+mn-lt"/>
                <a:ea typeface="+mn-ea"/>
              </a:rPr>
              <a:t>action</a:t>
            </a:r>
            <a:r>
              <a:rPr lang="de-DE" sz="800">
                <a:latin typeface="+mn-lt"/>
                <a:ea typeface="+mn-ea"/>
              </a:rPr>
              <a:t>: </a:t>
            </a:r>
            <a:r>
              <a:rPr lang="de-DE" sz="800" err="1">
                <a:latin typeface="+mn-lt"/>
                <a:ea typeface="+mn-ea"/>
              </a:rPr>
              <a:t>more</a:t>
            </a:r>
            <a:r>
              <a:rPr lang="de-DE" sz="800">
                <a:latin typeface="+mn-lt"/>
                <a:ea typeface="+mn-ea"/>
              </a:rPr>
              <a:t> power </a:t>
            </a:r>
            <a:r>
              <a:rPr lang="de-DE" sz="800" err="1">
                <a:latin typeface="+mn-lt"/>
                <a:ea typeface="+mn-ea"/>
              </a:rPr>
              <a:t>to</a:t>
            </a:r>
            <a:r>
              <a:rPr lang="de-DE" sz="800">
                <a:latin typeface="+mn-lt"/>
                <a:ea typeface="+mn-ea"/>
              </a:rPr>
              <a:t> </a:t>
            </a:r>
            <a:r>
              <a:rPr lang="de-DE" sz="800" err="1">
                <a:latin typeface="+mn-lt"/>
                <a:ea typeface="+mn-ea"/>
              </a:rPr>
              <a:t>Brussels</a:t>
            </a:r>
            <a:r>
              <a:rPr lang="de-DE" sz="800">
                <a:latin typeface="+mn-lt"/>
                <a:ea typeface="+mn-ea"/>
              </a:rPr>
              <a:t> </a:t>
            </a:r>
            <a:r>
              <a:rPr lang="de-DE" sz="800" err="1">
                <a:latin typeface="+mn-lt"/>
                <a:ea typeface="+mn-ea"/>
              </a:rPr>
              <a:t>at</a:t>
            </a:r>
            <a:r>
              <a:rPr lang="de-DE" sz="800">
                <a:latin typeface="+mn-lt"/>
                <a:ea typeface="+mn-ea"/>
              </a:rPr>
              <a:t> all </a:t>
            </a:r>
            <a:r>
              <a:rPr lang="de-DE" sz="800" err="1">
                <a:latin typeface="+mn-lt"/>
                <a:ea typeface="+mn-ea"/>
              </a:rPr>
              <a:t>levels</a:t>
            </a:r>
            <a:r>
              <a:rPr lang="de-DE" sz="800">
                <a:latin typeface="+mn-lt"/>
                <a:ea typeface="+mn-ea"/>
              </a:rPr>
              <a:t>, </a:t>
            </a:r>
            <a:r>
              <a:rPr lang="de-DE" sz="800" err="1">
                <a:latin typeface="+mn-lt"/>
                <a:ea typeface="+mn-ea"/>
              </a:rPr>
              <a:t>means</a:t>
            </a:r>
            <a:r>
              <a:rPr lang="de-DE" sz="800">
                <a:latin typeface="+mn-lt"/>
                <a:ea typeface="+mn-ea"/>
              </a:rPr>
              <a:t> </a:t>
            </a:r>
            <a:r>
              <a:rPr lang="de-DE" sz="800" err="1">
                <a:latin typeface="+mn-lt"/>
                <a:ea typeface="+mn-ea"/>
              </a:rPr>
              <a:t>renouncing</a:t>
            </a:r>
            <a:r>
              <a:rPr lang="de-DE" sz="800">
                <a:latin typeface="+mn-lt"/>
                <a:ea typeface="+mn-ea"/>
              </a:rPr>
              <a:t> </a:t>
            </a:r>
            <a:r>
              <a:rPr lang="de-DE" sz="800" err="1">
                <a:latin typeface="+mn-lt"/>
                <a:ea typeface="+mn-ea"/>
              </a:rPr>
              <a:t>local</a:t>
            </a:r>
            <a:r>
              <a:rPr lang="de-DE" sz="800">
                <a:latin typeface="+mn-lt"/>
                <a:ea typeface="+mn-ea"/>
              </a:rPr>
              <a:t> </a:t>
            </a:r>
            <a:r>
              <a:rPr lang="de-DE" sz="800" err="1">
                <a:latin typeface="+mn-lt"/>
                <a:ea typeface="+mn-ea"/>
              </a:rPr>
              <a:t>influence</a:t>
            </a:r>
            <a:endParaRPr lang="de-DE" sz="800">
              <a:latin typeface="+mn-lt"/>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feld 3">
            <a:extLst>
              <a:ext uri="{FF2B5EF4-FFF2-40B4-BE49-F238E27FC236}">
                <a16:creationId xmlns:a16="http://schemas.microsoft.com/office/drawing/2014/main" id="{6A6DD615-2637-D970-A57B-BA4732B1FE6D}"/>
              </a:ext>
            </a:extLst>
          </p:cNvPr>
          <p:cNvSpPr txBox="1">
            <a:spLocks noChangeArrowheads="1"/>
          </p:cNvSpPr>
          <p:nvPr/>
        </p:nvSpPr>
        <p:spPr bwMode="auto">
          <a:xfrm>
            <a:off x="0" y="0"/>
            <a:ext cx="31051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de-DE" altLang="de-DE" sz="1800"/>
              <a:t>Questions</a:t>
            </a:r>
          </a:p>
        </p:txBody>
      </p:sp>
      <p:sp>
        <p:nvSpPr>
          <p:cNvPr id="2" name="Textfeld 1">
            <a:extLst>
              <a:ext uri="{FF2B5EF4-FFF2-40B4-BE49-F238E27FC236}">
                <a16:creationId xmlns:a16="http://schemas.microsoft.com/office/drawing/2014/main" id="{0A4202EF-64E5-A1B7-ABA4-E1FA54618478}"/>
              </a:ext>
            </a:extLst>
          </p:cNvPr>
          <p:cNvSpPr txBox="1"/>
          <p:nvPr/>
        </p:nvSpPr>
        <p:spPr>
          <a:xfrm>
            <a:off x="106326" y="489098"/>
            <a:ext cx="1820114" cy="369332"/>
          </a:xfrm>
          <a:prstGeom prst="rect">
            <a:avLst/>
          </a:prstGeom>
          <a:noFill/>
        </p:spPr>
        <p:txBody>
          <a:bodyPr wrap="none" rtlCol="0">
            <a:spAutoFit/>
          </a:bodyPr>
          <a:lstStyle/>
          <a:p>
            <a:r>
              <a:rPr lang="de-DE"/>
              <a:t>Karas: </a:t>
            </a:r>
            <a:r>
              <a:rPr lang="de-DE" err="1"/>
              <a:t>Parliament</a:t>
            </a:r>
            <a:endParaRPr lang="de-DE"/>
          </a:p>
        </p:txBody>
      </p:sp>
      <p:sp>
        <p:nvSpPr>
          <p:cNvPr id="5" name="Textfeld 4">
            <a:extLst>
              <a:ext uri="{FF2B5EF4-FFF2-40B4-BE49-F238E27FC236}">
                <a16:creationId xmlns:a16="http://schemas.microsoft.com/office/drawing/2014/main" id="{4810BDAB-AB04-5509-C62F-ADE6537326EB}"/>
              </a:ext>
            </a:extLst>
          </p:cNvPr>
          <p:cNvSpPr txBox="1"/>
          <p:nvPr/>
        </p:nvSpPr>
        <p:spPr>
          <a:xfrm>
            <a:off x="2597888" y="489098"/>
            <a:ext cx="1443024" cy="646331"/>
          </a:xfrm>
          <a:prstGeom prst="rect">
            <a:avLst/>
          </a:prstGeom>
          <a:noFill/>
        </p:spPr>
        <p:txBody>
          <a:bodyPr wrap="none" rtlCol="0">
            <a:spAutoFit/>
          </a:bodyPr>
          <a:lstStyle/>
          <a:p>
            <a:r>
              <a:rPr lang="de-DE" err="1"/>
              <a:t>Commission</a:t>
            </a:r>
            <a:r>
              <a:rPr lang="de-DE"/>
              <a:t>: </a:t>
            </a:r>
          </a:p>
          <a:p>
            <a:r>
              <a:rPr lang="de-DE" err="1"/>
              <a:t>Social</a:t>
            </a:r>
            <a:r>
              <a:rPr lang="de-DE"/>
              <a:t> Media</a:t>
            </a:r>
          </a:p>
        </p:txBody>
      </p:sp>
      <p:sp>
        <p:nvSpPr>
          <p:cNvPr id="6" name="Textfeld 5">
            <a:extLst>
              <a:ext uri="{FF2B5EF4-FFF2-40B4-BE49-F238E27FC236}">
                <a16:creationId xmlns:a16="http://schemas.microsoft.com/office/drawing/2014/main" id="{7CD18E9E-BF67-7AA8-290B-F885877E0C66}"/>
              </a:ext>
            </a:extLst>
          </p:cNvPr>
          <p:cNvSpPr txBox="1"/>
          <p:nvPr/>
        </p:nvSpPr>
        <p:spPr>
          <a:xfrm>
            <a:off x="4834269" y="489097"/>
            <a:ext cx="1443024" cy="646331"/>
          </a:xfrm>
          <a:prstGeom prst="rect">
            <a:avLst/>
          </a:prstGeom>
          <a:noFill/>
        </p:spPr>
        <p:txBody>
          <a:bodyPr wrap="none" rtlCol="0">
            <a:spAutoFit/>
          </a:bodyPr>
          <a:lstStyle/>
          <a:p>
            <a:r>
              <a:rPr lang="de-DE" err="1"/>
              <a:t>Commission</a:t>
            </a:r>
            <a:r>
              <a:rPr lang="de-DE"/>
              <a:t>: </a:t>
            </a:r>
          </a:p>
          <a:p>
            <a:r>
              <a:rPr lang="de-DE"/>
              <a:t>Migration</a:t>
            </a:r>
          </a:p>
        </p:txBody>
      </p:sp>
      <p:sp>
        <p:nvSpPr>
          <p:cNvPr id="7" name="Textfeld 6">
            <a:extLst>
              <a:ext uri="{FF2B5EF4-FFF2-40B4-BE49-F238E27FC236}">
                <a16:creationId xmlns:a16="http://schemas.microsoft.com/office/drawing/2014/main" id="{393B302C-4DE0-CBE4-ED69-64816D578142}"/>
              </a:ext>
            </a:extLst>
          </p:cNvPr>
          <p:cNvSpPr txBox="1"/>
          <p:nvPr/>
        </p:nvSpPr>
        <p:spPr>
          <a:xfrm>
            <a:off x="7070650" y="489096"/>
            <a:ext cx="1022075" cy="646331"/>
          </a:xfrm>
          <a:prstGeom prst="rect">
            <a:avLst/>
          </a:prstGeom>
          <a:noFill/>
        </p:spPr>
        <p:txBody>
          <a:bodyPr wrap="none" rtlCol="0">
            <a:spAutoFit/>
          </a:bodyPr>
          <a:lstStyle/>
          <a:p>
            <a:r>
              <a:rPr lang="de-DE"/>
              <a:t>Austrian </a:t>
            </a:r>
          </a:p>
          <a:p>
            <a:r>
              <a:rPr lang="de-DE" err="1"/>
              <a:t>Embassy</a:t>
            </a:r>
            <a:endParaRPr lang="de-DE"/>
          </a:p>
        </p:txBody>
      </p:sp>
      <p:sp>
        <p:nvSpPr>
          <p:cNvPr id="3" name="TextBox 2">
            <a:extLst>
              <a:ext uri="{FF2B5EF4-FFF2-40B4-BE49-F238E27FC236}">
                <a16:creationId xmlns:a16="http://schemas.microsoft.com/office/drawing/2014/main" id="{4C40185B-2888-3412-7657-31EA62543BA3}"/>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cs typeface="Calibri"/>
            </a:endParaRPr>
          </a:p>
        </p:txBody>
      </p:sp>
      <p:sp>
        <p:nvSpPr>
          <p:cNvPr id="4" name="TextBox 3">
            <a:extLst>
              <a:ext uri="{FF2B5EF4-FFF2-40B4-BE49-F238E27FC236}">
                <a16:creationId xmlns:a16="http://schemas.microsoft.com/office/drawing/2014/main" id="{663717C1-D06C-BCB6-89AB-82908287402F}"/>
              </a:ext>
            </a:extLst>
          </p:cNvPr>
          <p:cNvSpPr txBox="1"/>
          <p:nvPr/>
        </p:nvSpPr>
        <p:spPr>
          <a:xfrm>
            <a:off x="841464" y="422250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b="1">
              <a:cs typeface="Calibri"/>
            </a:endParaRPr>
          </a:p>
        </p:txBody>
      </p:sp>
      <p:pic>
        <p:nvPicPr>
          <p:cNvPr id="8" name="Picture 8" descr="Graphical user interface, text, email&#10;&#10;Description automatically generated">
            <a:extLst>
              <a:ext uri="{FF2B5EF4-FFF2-40B4-BE49-F238E27FC236}">
                <a16:creationId xmlns:a16="http://schemas.microsoft.com/office/drawing/2014/main" id="{B9993C51-52D0-DF42-EEB9-A8F2DEEF7DFA}"/>
              </a:ext>
            </a:extLst>
          </p:cNvPr>
          <p:cNvPicPr>
            <a:picLocks noChangeAspect="1"/>
          </p:cNvPicPr>
          <p:nvPr/>
        </p:nvPicPr>
        <p:blipFill>
          <a:blip r:embed="rId2"/>
          <a:stretch>
            <a:fillRect/>
          </a:stretch>
        </p:blipFill>
        <p:spPr>
          <a:xfrm>
            <a:off x="4175547" y="1287756"/>
            <a:ext cx="2743200" cy="541761"/>
          </a:xfrm>
          <a:prstGeom prst="rect">
            <a:avLst/>
          </a:prstGeom>
        </p:spPr>
      </p:pic>
      <p:pic>
        <p:nvPicPr>
          <p:cNvPr id="9" name="Picture 9" descr="Text&#10;&#10;Description automatically generated">
            <a:extLst>
              <a:ext uri="{FF2B5EF4-FFF2-40B4-BE49-F238E27FC236}">
                <a16:creationId xmlns:a16="http://schemas.microsoft.com/office/drawing/2014/main" id="{030ADF14-56A8-BD2A-0FBA-D3F6F12954B3}"/>
              </a:ext>
            </a:extLst>
          </p:cNvPr>
          <p:cNvPicPr>
            <a:picLocks noChangeAspect="1"/>
          </p:cNvPicPr>
          <p:nvPr/>
        </p:nvPicPr>
        <p:blipFill>
          <a:blip r:embed="rId3"/>
          <a:stretch>
            <a:fillRect/>
          </a:stretch>
        </p:blipFill>
        <p:spPr>
          <a:xfrm>
            <a:off x="4175547" y="1936288"/>
            <a:ext cx="2743200" cy="987172"/>
          </a:xfrm>
          <a:prstGeom prst="rect">
            <a:avLst/>
          </a:prstGeom>
        </p:spPr>
      </p:pic>
      <p:pic>
        <p:nvPicPr>
          <p:cNvPr id="10" name="Picture 10" descr="Text&#10;&#10;Description automatically generated">
            <a:extLst>
              <a:ext uri="{FF2B5EF4-FFF2-40B4-BE49-F238E27FC236}">
                <a16:creationId xmlns:a16="http://schemas.microsoft.com/office/drawing/2014/main" id="{7907F997-F41F-BE97-1CEF-B62C363AF1C9}"/>
              </a:ext>
            </a:extLst>
          </p:cNvPr>
          <p:cNvPicPr>
            <a:picLocks noChangeAspect="1"/>
          </p:cNvPicPr>
          <p:nvPr/>
        </p:nvPicPr>
        <p:blipFill>
          <a:blip r:embed="rId4"/>
          <a:stretch>
            <a:fillRect/>
          </a:stretch>
        </p:blipFill>
        <p:spPr>
          <a:xfrm>
            <a:off x="4301404" y="2879115"/>
            <a:ext cx="2619375" cy="923925"/>
          </a:xfrm>
          <a:prstGeom prst="rect">
            <a:avLst/>
          </a:prstGeom>
        </p:spPr>
      </p:pic>
      <p:pic>
        <p:nvPicPr>
          <p:cNvPr id="11" name="Picture 11" descr="Text&#10;&#10;Description automatically generated">
            <a:extLst>
              <a:ext uri="{FF2B5EF4-FFF2-40B4-BE49-F238E27FC236}">
                <a16:creationId xmlns:a16="http://schemas.microsoft.com/office/drawing/2014/main" id="{89CB6768-26A6-1A2A-9211-D36F9AA3748F}"/>
              </a:ext>
            </a:extLst>
          </p:cNvPr>
          <p:cNvPicPr>
            <a:picLocks noChangeAspect="1"/>
          </p:cNvPicPr>
          <p:nvPr/>
        </p:nvPicPr>
        <p:blipFill>
          <a:blip r:embed="rId5"/>
          <a:stretch>
            <a:fillRect/>
          </a:stretch>
        </p:blipFill>
        <p:spPr>
          <a:xfrm>
            <a:off x="4402615" y="3729271"/>
            <a:ext cx="2305050" cy="838200"/>
          </a:xfrm>
          <a:prstGeom prst="rect">
            <a:avLst/>
          </a:prstGeom>
        </p:spPr>
      </p:pic>
      <p:pic>
        <p:nvPicPr>
          <p:cNvPr id="12" name="Picture 12" descr="Text&#10;&#10;Description automatically generated">
            <a:extLst>
              <a:ext uri="{FF2B5EF4-FFF2-40B4-BE49-F238E27FC236}">
                <a16:creationId xmlns:a16="http://schemas.microsoft.com/office/drawing/2014/main" id="{6934F4C0-16C1-1F03-C8C9-50EE6B7D292E}"/>
              </a:ext>
            </a:extLst>
          </p:cNvPr>
          <p:cNvPicPr>
            <a:picLocks noChangeAspect="1"/>
          </p:cNvPicPr>
          <p:nvPr/>
        </p:nvPicPr>
        <p:blipFill>
          <a:blip r:embed="rId6"/>
          <a:stretch>
            <a:fillRect/>
          </a:stretch>
        </p:blipFill>
        <p:spPr>
          <a:xfrm>
            <a:off x="4571001" y="4561709"/>
            <a:ext cx="2000250" cy="1171575"/>
          </a:xfrm>
          <a:prstGeom prst="rect">
            <a:avLst/>
          </a:prstGeom>
        </p:spPr>
      </p:pic>
      <p:pic>
        <p:nvPicPr>
          <p:cNvPr id="13" name="Picture 13">
            <a:extLst>
              <a:ext uri="{FF2B5EF4-FFF2-40B4-BE49-F238E27FC236}">
                <a16:creationId xmlns:a16="http://schemas.microsoft.com/office/drawing/2014/main" id="{F79A6D5B-0377-7E01-1057-BECB756EC03A}"/>
              </a:ext>
            </a:extLst>
          </p:cNvPr>
          <p:cNvPicPr>
            <a:picLocks noChangeAspect="1"/>
          </p:cNvPicPr>
          <p:nvPr/>
        </p:nvPicPr>
        <p:blipFill>
          <a:blip r:embed="rId7"/>
          <a:stretch>
            <a:fillRect/>
          </a:stretch>
        </p:blipFill>
        <p:spPr>
          <a:xfrm>
            <a:off x="4319421" y="5755590"/>
            <a:ext cx="2743200" cy="670163"/>
          </a:xfrm>
          <a:prstGeom prst="rect">
            <a:avLst/>
          </a:prstGeom>
        </p:spPr>
      </p:pic>
      <p:pic>
        <p:nvPicPr>
          <p:cNvPr id="14" name="Picture 14">
            <a:extLst>
              <a:ext uri="{FF2B5EF4-FFF2-40B4-BE49-F238E27FC236}">
                <a16:creationId xmlns:a16="http://schemas.microsoft.com/office/drawing/2014/main" id="{3D5B229B-6ED8-AEFA-C697-97D4CB75B8F1}"/>
              </a:ext>
            </a:extLst>
          </p:cNvPr>
          <p:cNvPicPr>
            <a:picLocks noChangeAspect="1"/>
          </p:cNvPicPr>
          <p:nvPr/>
        </p:nvPicPr>
        <p:blipFill>
          <a:blip r:embed="rId8"/>
          <a:stretch>
            <a:fillRect/>
          </a:stretch>
        </p:blipFill>
        <p:spPr>
          <a:xfrm>
            <a:off x="1301697" y="1359662"/>
            <a:ext cx="3059650" cy="1276453"/>
          </a:xfrm>
          <a:prstGeom prst="rect">
            <a:avLst/>
          </a:prstGeom>
        </p:spPr>
      </p:pic>
      <p:pic>
        <p:nvPicPr>
          <p:cNvPr id="15" name="Picture 15">
            <a:extLst>
              <a:ext uri="{FF2B5EF4-FFF2-40B4-BE49-F238E27FC236}">
                <a16:creationId xmlns:a16="http://schemas.microsoft.com/office/drawing/2014/main" id="{54F0C250-43A9-A207-9EEF-DEA6EE5240C5}"/>
              </a:ext>
            </a:extLst>
          </p:cNvPr>
          <p:cNvPicPr>
            <a:picLocks noChangeAspect="1"/>
          </p:cNvPicPr>
          <p:nvPr/>
        </p:nvPicPr>
        <p:blipFill>
          <a:blip r:embed="rId9"/>
          <a:stretch>
            <a:fillRect/>
          </a:stretch>
        </p:blipFill>
        <p:spPr>
          <a:xfrm>
            <a:off x="1301697" y="1935885"/>
            <a:ext cx="3102158" cy="1304792"/>
          </a:xfrm>
          <a:prstGeom prst="rect">
            <a:avLst/>
          </a:prstGeom>
        </p:spPr>
      </p:pic>
      <p:pic>
        <p:nvPicPr>
          <p:cNvPr id="16" name="Picture 16">
            <a:extLst>
              <a:ext uri="{FF2B5EF4-FFF2-40B4-BE49-F238E27FC236}">
                <a16:creationId xmlns:a16="http://schemas.microsoft.com/office/drawing/2014/main" id="{8A4272B5-DFB0-65BD-7A1E-7B5AD5B69085}"/>
              </a:ext>
            </a:extLst>
          </p:cNvPr>
          <p:cNvPicPr>
            <a:picLocks noChangeAspect="1"/>
          </p:cNvPicPr>
          <p:nvPr/>
        </p:nvPicPr>
        <p:blipFill>
          <a:blip r:embed="rId10"/>
          <a:stretch>
            <a:fillRect/>
          </a:stretch>
        </p:blipFill>
        <p:spPr>
          <a:xfrm>
            <a:off x="1301698" y="2630186"/>
            <a:ext cx="2875447" cy="1210329"/>
          </a:xfrm>
          <a:prstGeom prst="rect">
            <a:avLst/>
          </a:prstGeom>
        </p:spPr>
      </p:pic>
      <p:pic>
        <p:nvPicPr>
          <p:cNvPr id="17" name="Picture 17">
            <a:extLst>
              <a:ext uri="{FF2B5EF4-FFF2-40B4-BE49-F238E27FC236}">
                <a16:creationId xmlns:a16="http://schemas.microsoft.com/office/drawing/2014/main" id="{38857125-6F1C-5320-F750-B42FA6FF75C5}"/>
              </a:ext>
            </a:extLst>
          </p:cNvPr>
          <p:cNvPicPr>
            <a:picLocks noChangeAspect="1"/>
          </p:cNvPicPr>
          <p:nvPr/>
        </p:nvPicPr>
        <p:blipFill>
          <a:blip r:embed="rId11"/>
          <a:stretch>
            <a:fillRect/>
          </a:stretch>
        </p:blipFill>
        <p:spPr>
          <a:xfrm>
            <a:off x="1301698" y="3310318"/>
            <a:ext cx="2875447" cy="1210329"/>
          </a:xfrm>
          <a:prstGeom prst="rect">
            <a:avLst/>
          </a:prstGeom>
        </p:spPr>
      </p:pic>
      <p:pic>
        <p:nvPicPr>
          <p:cNvPr id="18" name="Picture 18">
            <a:extLst>
              <a:ext uri="{FF2B5EF4-FFF2-40B4-BE49-F238E27FC236}">
                <a16:creationId xmlns:a16="http://schemas.microsoft.com/office/drawing/2014/main" id="{C83ACF02-9192-9597-0D4D-2B8FEA0790E0}"/>
              </a:ext>
            </a:extLst>
          </p:cNvPr>
          <p:cNvPicPr>
            <a:picLocks noChangeAspect="1"/>
          </p:cNvPicPr>
          <p:nvPr/>
        </p:nvPicPr>
        <p:blipFill>
          <a:blip r:embed="rId12"/>
          <a:stretch>
            <a:fillRect/>
          </a:stretch>
        </p:blipFill>
        <p:spPr>
          <a:xfrm>
            <a:off x="1301698" y="3886541"/>
            <a:ext cx="2875447" cy="1210329"/>
          </a:xfrm>
          <a:prstGeom prst="rect">
            <a:avLst/>
          </a:prstGeom>
        </p:spPr>
      </p:pic>
      <p:pic>
        <p:nvPicPr>
          <p:cNvPr id="19" name="Picture 19">
            <a:extLst>
              <a:ext uri="{FF2B5EF4-FFF2-40B4-BE49-F238E27FC236}">
                <a16:creationId xmlns:a16="http://schemas.microsoft.com/office/drawing/2014/main" id="{2E11EFAB-865D-7047-8FFD-9CD83EF5A831}"/>
              </a:ext>
            </a:extLst>
          </p:cNvPr>
          <p:cNvPicPr>
            <a:picLocks noChangeAspect="1"/>
          </p:cNvPicPr>
          <p:nvPr/>
        </p:nvPicPr>
        <p:blipFill>
          <a:blip r:embed="rId13"/>
          <a:stretch>
            <a:fillRect/>
          </a:stretch>
        </p:blipFill>
        <p:spPr>
          <a:xfrm>
            <a:off x="1301698" y="4462765"/>
            <a:ext cx="2743200" cy="1153652"/>
          </a:xfrm>
          <a:prstGeom prst="rect">
            <a:avLst/>
          </a:prstGeom>
        </p:spPr>
      </p:pic>
      <p:pic>
        <p:nvPicPr>
          <p:cNvPr id="20" name="Picture 20">
            <a:extLst>
              <a:ext uri="{FF2B5EF4-FFF2-40B4-BE49-F238E27FC236}">
                <a16:creationId xmlns:a16="http://schemas.microsoft.com/office/drawing/2014/main" id="{524FFB91-75B4-70FB-980C-C1D7A547AC6C}"/>
              </a:ext>
            </a:extLst>
          </p:cNvPr>
          <p:cNvPicPr>
            <a:picLocks noChangeAspect="1"/>
          </p:cNvPicPr>
          <p:nvPr/>
        </p:nvPicPr>
        <p:blipFill>
          <a:blip r:embed="rId14"/>
          <a:stretch>
            <a:fillRect/>
          </a:stretch>
        </p:blipFill>
        <p:spPr>
          <a:xfrm>
            <a:off x="1301698" y="4821725"/>
            <a:ext cx="2880171" cy="1215052"/>
          </a:xfrm>
          <a:prstGeom prst="rect">
            <a:avLst/>
          </a:prstGeom>
        </p:spPr>
      </p:pic>
      <p:pic>
        <p:nvPicPr>
          <p:cNvPr id="21" name="Picture 21">
            <a:extLst>
              <a:ext uri="{FF2B5EF4-FFF2-40B4-BE49-F238E27FC236}">
                <a16:creationId xmlns:a16="http://schemas.microsoft.com/office/drawing/2014/main" id="{63E0C5F0-A69B-1475-AA73-A653CB044EC0}"/>
              </a:ext>
            </a:extLst>
          </p:cNvPr>
          <p:cNvPicPr>
            <a:picLocks noChangeAspect="1"/>
          </p:cNvPicPr>
          <p:nvPr/>
        </p:nvPicPr>
        <p:blipFill>
          <a:blip r:embed="rId15"/>
          <a:stretch>
            <a:fillRect/>
          </a:stretch>
        </p:blipFill>
        <p:spPr>
          <a:xfrm>
            <a:off x="1301698" y="5459348"/>
            <a:ext cx="2880171" cy="1215052"/>
          </a:xfrm>
          <a:prstGeom prst="rect">
            <a:avLst/>
          </a:prstGeom>
        </p:spPr>
      </p:pic>
    </p:spTree>
    <p:extLst>
      <p:ext uri="{BB962C8B-B14F-4D97-AF65-F5344CB8AC3E}">
        <p14:creationId xmlns:p14="http://schemas.microsoft.com/office/powerpoint/2010/main" val="679428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feld 3">
            <a:extLst>
              <a:ext uri="{FF2B5EF4-FFF2-40B4-BE49-F238E27FC236}">
                <a16:creationId xmlns:a16="http://schemas.microsoft.com/office/drawing/2014/main" id="{6A6DD615-2637-D970-A57B-BA4732B1FE6D}"/>
              </a:ext>
            </a:extLst>
          </p:cNvPr>
          <p:cNvSpPr txBox="1">
            <a:spLocks noChangeArrowheads="1"/>
          </p:cNvSpPr>
          <p:nvPr/>
        </p:nvSpPr>
        <p:spPr bwMode="auto">
          <a:xfrm>
            <a:off x="0" y="0"/>
            <a:ext cx="31051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de-DE" altLang="de-DE" sz="1800"/>
              <a:t>European Council</a:t>
            </a:r>
          </a:p>
        </p:txBody>
      </p:sp>
      <p:sp>
        <p:nvSpPr>
          <p:cNvPr id="13314" name="Textfeld 4">
            <a:extLst>
              <a:ext uri="{FF2B5EF4-FFF2-40B4-BE49-F238E27FC236}">
                <a16:creationId xmlns:a16="http://schemas.microsoft.com/office/drawing/2014/main" id="{47026174-9610-DF6C-B508-E7FE7EA33F99}"/>
              </a:ext>
            </a:extLst>
          </p:cNvPr>
          <p:cNvSpPr txBox="1">
            <a:spLocks noChangeArrowheads="1"/>
          </p:cNvSpPr>
          <p:nvPr/>
        </p:nvSpPr>
        <p:spPr bwMode="auto">
          <a:xfrm>
            <a:off x="3105150" y="0"/>
            <a:ext cx="6038850" cy="230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de-DE" altLang="de-DE" sz="900" b="1" err="1"/>
              <a:t>Competencies</a:t>
            </a:r>
            <a:r>
              <a:rPr lang="de-DE" altLang="de-DE" sz="900" b="1"/>
              <a:t>:</a:t>
            </a:r>
            <a:endParaRPr lang="de-DE" altLang="de-DE" sz="800"/>
          </a:p>
        </p:txBody>
      </p:sp>
      <p:sp>
        <p:nvSpPr>
          <p:cNvPr id="2" name="Textfeld 1">
            <a:extLst>
              <a:ext uri="{FF2B5EF4-FFF2-40B4-BE49-F238E27FC236}">
                <a16:creationId xmlns:a16="http://schemas.microsoft.com/office/drawing/2014/main" id="{9F84BA50-FA8D-2FC2-FEA0-84F61939509C}"/>
              </a:ext>
            </a:extLst>
          </p:cNvPr>
          <p:cNvSpPr txBox="1"/>
          <p:nvPr/>
        </p:nvSpPr>
        <p:spPr>
          <a:xfrm>
            <a:off x="181155" y="5175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Calibri"/>
                <a:ea typeface="ＭＳ Ｐゴシック"/>
                <a:cs typeface="Calibri"/>
              </a:rPr>
              <a:t>Definition and Facts:</a:t>
            </a:r>
            <a:endParaRPr lang="de-DE">
              <a:cs typeface="Calibri"/>
            </a:endParaRPr>
          </a:p>
        </p:txBody>
      </p:sp>
      <p:sp>
        <p:nvSpPr>
          <p:cNvPr id="3" name="Textfeld 2">
            <a:extLst>
              <a:ext uri="{FF2B5EF4-FFF2-40B4-BE49-F238E27FC236}">
                <a16:creationId xmlns:a16="http://schemas.microsoft.com/office/drawing/2014/main" id="{2B96504D-50D6-F194-8636-329E1249E961}"/>
              </a:ext>
            </a:extLst>
          </p:cNvPr>
          <p:cNvSpPr txBox="1"/>
          <p:nvPr/>
        </p:nvSpPr>
        <p:spPr>
          <a:xfrm>
            <a:off x="193971" y="424048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err="1">
                <a:latin typeface="Calibri"/>
                <a:ea typeface="ＭＳ Ｐゴシック"/>
                <a:cs typeface="Calibri"/>
              </a:rPr>
              <a:t>What</a:t>
            </a:r>
            <a:r>
              <a:rPr lang="de-DE">
                <a:latin typeface="Calibri"/>
                <a:ea typeface="ＭＳ Ｐゴシック"/>
                <a:cs typeface="Calibri"/>
              </a:rPr>
              <a:t> </a:t>
            </a:r>
            <a:r>
              <a:rPr lang="de-DE" err="1">
                <a:latin typeface="Calibri"/>
                <a:ea typeface="ＭＳ Ｐゴシック"/>
                <a:cs typeface="Calibri"/>
              </a:rPr>
              <a:t>are</a:t>
            </a:r>
            <a:r>
              <a:rPr lang="de-DE">
                <a:latin typeface="Calibri"/>
                <a:ea typeface="ＭＳ Ｐゴシック"/>
                <a:cs typeface="Calibri"/>
              </a:rPr>
              <a:t> </a:t>
            </a:r>
            <a:r>
              <a:rPr lang="de-DE" err="1">
                <a:latin typeface="Calibri"/>
                <a:ea typeface="ＭＳ Ｐゴシック"/>
                <a:cs typeface="Calibri"/>
              </a:rPr>
              <a:t>they</a:t>
            </a:r>
            <a:r>
              <a:rPr lang="de-DE">
                <a:latin typeface="Calibri"/>
                <a:ea typeface="ＭＳ Ｐゴシック"/>
                <a:cs typeface="Calibri"/>
              </a:rPr>
              <a:t> </a:t>
            </a:r>
            <a:r>
              <a:rPr lang="de-DE" err="1">
                <a:latin typeface="Calibri"/>
                <a:ea typeface="ＭＳ Ｐゴシック"/>
                <a:cs typeface="Calibri"/>
              </a:rPr>
              <a:t>doing</a:t>
            </a:r>
            <a:r>
              <a:rPr lang="de-DE">
                <a:latin typeface="Calibri"/>
                <a:ea typeface="ＭＳ Ｐゴシック"/>
                <a:cs typeface="Calibri"/>
              </a:rPr>
              <a:t>? </a:t>
            </a:r>
            <a:endParaRPr lang="de-DE">
              <a:cs typeface="Calibri"/>
            </a:endParaRPr>
          </a:p>
        </p:txBody>
      </p:sp>
      <p:sp>
        <p:nvSpPr>
          <p:cNvPr id="5" name="Textfeld 4">
            <a:extLst>
              <a:ext uri="{FF2B5EF4-FFF2-40B4-BE49-F238E27FC236}">
                <a16:creationId xmlns:a16="http://schemas.microsoft.com/office/drawing/2014/main" id="{DD1558DC-84E1-0243-1C73-7D3A29003DB7}"/>
              </a:ext>
            </a:extLst>
          </p:cNvPr>
          <p:cNvSpPr txBox="1"/>
          <p:nvPr/>
        </p:nvSpPr>
        <p:spPr>
          <a:xfrm>
            <a:off x="194389" y="253362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err="1">
                <a:latin typeface="Calibri"/>
                <a:ea typeface="ＭＳ Ｐゴシック"/>
                <a:cs typeface="Calibri"/>
              </a:rPr>
              <a:t>Where</a:t>
            </a:r>
            <a:r>
              <a:rPr lang="de-DE">
                <a:latin typeface="Calibri"/>
                <a:ea typeface="ＭＳ Ｐゴシック"/>
                <a:cs typeface="Calibri"/>
              </a:rPr>
              <a:t> </a:t>
            </a:r>
            <a:r>
              <a:rPr lang="de-DE" err="1">
                <a:latin typeface="Calibri"/>
                <a:ea typeface="ＭＳ Ｐゴシック"/>
                <a:cs typeface="Calibri"/>
              </a:rPr>
              <a:t>does</a:t>
            </a:r>
            <a:r>
              <a:rPr lang="de-DE">
                <a:latin typeface="Calibri"/>
                <a:ea typeface="ＭＳ Ｐゴシック"/>
                <a:cs typeface="Calibri"/>
              </a:rPr>
              <a:t> </a:t>
            </a:r>
            <a:r>
              <a:rPr lang="de-DE" err="1">
                <a:latin typeface="Calibri"/>
                <a:ea typeface="ＭＳ Ｐゴシック"/>
                <a:cs typeface="Calibri"/>
              </a:rPr>
              <a:t>it</a:t>
            </a:r>
            <a:r>
              <a:rPr lang="de-DE">
                <a:latin typeface="Calibri"/>
                <a:ea typeface="ＭＳ Ｐゴシック"/>
                <a:cs typeface="Calibri"/>
              </a:rPr>
              <a:t> </a:t>
            </a:r>
            <a:r>
              <a:rPr lang="de-DE" err="1">
                <a:latin typeface="Calibri"/>
                <a:ea typeface="ＭＳ Ｐゴシック"/>
                <a:cs typeface="Calibri"/>
              </a:rPr>
              <a:t>take</a:t>
            </a:r>
            <a:r>
              <a:rPr lang="de-DE">
                <a:latin typeface="Calibri"/>
                <a:ea typeface="ＭＳ Ｐゴシック"/>
                <a:cs typeface="Calibri"/>
              </a:rPr>
              <a:t> Place?</a:t>
            </a:r>
            <a:endParaRPr lang="de-DE"/>
          </a:p>
        </p:txBody>
      </p:sp>
      <p:sp>
        <p:nvSpPr>
          <p:cNvPr id="6" name="Textfeld 5">
            <a:extLst>
              <a:ext uri="{FF2B5EF4-FFF2-40B4-BE49-F238E27FC236}">
                <a16:creationId xmlns:a16="http://schemas.microsoft.com/office/drawing/2014/main" id="{FDB6ACE7-C3C0-7B9A-2868-6C0EBCF0FB02}"/>
              </a:ext>
            </a:extLst>
          </p:cNvPr>
          <p:cNvSpPr txBox="1"/>
          <p:nvPr/>
        </p:nvSpPr>
        <p:spPr>
          <a:xfrm>
            <a:off x="191276" y="978294"/>
            <a:ext cx="855740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Calibri"/>
                <a:ea typeface="ＭＳ Ｐゴシック"/>
                <a:cs typeface="Calibri"/>
              </a:rPr>
              <a:t>The European Council </a:t>
            </a:r>
            <a:r>
              <a:rPr lang="de-DE" err="1">
                <a:latin typeface="Calibri"/>
                <a:ea typeface="ＭＳ Ｐゴシック"/>
                <a:cs typeface="Calibri"/>
              </a:rPr>
              <a:t>defines</a:t>
            </a:r>
            <a:r>
              <a:rPr lang="de-DE">
                <a:latin typeface="Calibri"/>
                <a:ea typeface="ＭＳ Ｐゴシック"/>
                <a:cs typeface="Calibri"/>
              </a:rPr>
              <a:t> </a:t>
            </a:r>
            <a:r>
              <a:rPr lang="de-DE" err="1">
                <a:latin typeface="Calibri"/>
                <a:ea typeface="ＭＳ Ｐゴシック"/>
                <a:cs typeface="Calibri"/>
              </a:rPr>
              <a:t>the</a:t>
            </a:r>
            <a:r>
              <a:rPr lang="de-DE">
                <a:latin typeface="Calibri"/>
                <a:ea typeface="ＭＳ Ｐゴシック"/>
                <a:cs typeface="Calibri"/>
              </a:rPr>
              <a:t> </a:t>
            </a:r>
            <a:r>
              <a:rPr lang="de-DE" err="1">
                <a:latin typeface="Calibri"/>
                <a:ea typeface="ＭＳ Ｐゴシック"/>
                <a:cs typeface="Calibri"/>
              </a:rPr>
              <a:t>EU's</a:t>
            </a:r>
            <a:r>
              <a:rPr lang="de-DE">
                <a:latin typeface="Calibri"/>
                <a:ea typeface="ＭＳ Ｐゴシック"/>
                <a:cs typeface="Calibri"/>
              </a:rPr>
              <a:t> </a:t>
            </a:r>
            <a:r>
              <a:rPr lang="de-DE" err="1">
                <a:latin typeface="Calibri"/>
                <a:ea typeface="ＭＳ Ｐゴシック"/>
                <a:cs typeface="Calibri"/>
              </a:rPr>
              <a:t>overall</a:t>
            </a:r>
            <a:r>
              <a:rPr lang="de-DE">
                <a:latin typeface="Calibri"/>
                <a:ea typeface="ＭＳ Ｐゴシック"/>
                <a:cs typeface="Calibri"/>
              </a:rPr>
              <a:t> </a:t>
            </a:r>
            <a:r>
              <a:rPr lang="de-DE" err="1">
                <a:latin typeface="Calibri"/>
                <a:ea typeface="ＭＳ Ｐゴシック"/>
                <a:cs typeface="Calibri"/>
              </a:rPr>
              <a:t>political</a:t>
            </a:r>
            <a:r>
              <a:rPr lang="de-DE">
                <a:latin typeface="Calibri"/>
                <a:ea typeface="ＭＳ Ｐゴシック"/>
                <a:cs typeface="Calibri"/>
              </a:rPr>
              <a:t> </a:t>
            </a:r>
            <a:r>
              <a:rPr lang="de-DE" err="1">
                <a:latin typeface="Calibri"/>
                <a:ea typeface="ＭＳ Ｐゴシック"/>
                <a:cs typeface="Calibri"/>
              </a:rPr>
              <a:t>direction</a:t>
            </a:r>
            <a:r>
              <a:rPr lang="de-DE">
                <a:latin typeface="Calibri"/>
                <a:ea typeface="ＭＳ Ｐゴシック"/>
                <a:cs typeface="Calibri"/>
              </a:rPr>
              <a:t> and </a:t>
            </a:r>
            <a:r>
              <a:rPr lang="de-DE" err="1">
                <a:latin typeface="Calibri"/>
                <a:ea typeface="ＭＳ Ｐゴシック"/>
                <a:cs typeface="Calibri"/>
              </a:rPr>
              <a:t>priorities</a:t>
            </a:r>
            <a:r>
              <a:rPr lang="de-DE">
                <a:latin typeface="Calibri"/>
                <a:ea typeface="ＭＳ Ｐゴシック"/>
                <a:cs typeface="Calibri"/>
              </a:rPr>
              <a:t>. Leaders </a:t>
            </a:r>
            <a:r>
              <a:rPr lang="de-DE" err="1">
                <a:latin typeface="Calibri"/>
                <a:ea typeface="ＭＳ Ｐゴシック"/>
                <a:cs typeface="Calibri"/>
              </a:rPr>
              <a:t>of</a:t>
            </a:r>
            <a:r>
              <a:rPr lang="de-DE">
                <a:latin typeface="Calibri"/>
                <a:ea typeface="ＭＳ Ｐゴシック"/>
                <a:cs typeface="Calibri"/>
              </a:rPr>
              <a:t> </a:t>
            </a:r>
            <a:r>
              <a:rPr lang="de-DE" err="1">
                <a:latin typeface="Calibri"/>
                <a:ea typeface="ＭＳ Ｐゴシック"/>
                <a:cs typeface="Calibri"/>
              </a:rPr>
              <a:t>the</a:t>
            </a:r>
            <a:r>
              <a:rPr lang="de-DE">
                <a:latin typeface="Calibri"/>
                <a:ea typeface="ＭＳ Ｐゴシック"/>
                <a:cs typeface="Calibri"/>
              </a:rPr>
              <a:t> EU-Members </a:t>
            </a:r>
            <a:r>
              <a:rPr lang="de-DE" err="1">
                <a:latin typeface="Calibri"/>
                <a:ea typeface="ＭＳ Ｐゴシック"/>
                <a:cs typeface="Calibri"/>
              </a:rPr>
              <a:t>meet</a:t>
            </a:r>
            <a:r>
              <a:rPr lang="de-DE">
                <a:latin typeface="Calibri"/>
                <a:ea typeface="ＭＳ Ｐゴシック"/>
                <a:cs typeface="Calibri"/>
              </a:rPr>
              <a:t> at least 4 </a:t>
            </a:r>
            <a:r>
              <a:rPr lang="de-DE" err="1">
                <a:latin typeface="Calibri"/>
                <a:ea typeface="ＭＳ Ｐゴシック"/>
                <a:cs typeface="Calibri"/>
              </a:rPr>
              <a:t>times</a:t>
            </a:r>
            <a:r>
              <a:rPr lang="de-DE">
                <a:latin typeface="Calibri"/>
                <a:ea typeface="ＭＳ Ｐゴシック"/>
                <a:cs typeface="Calibri"/>
              </a:rPr>
              <a:t> a </a:t>
            </a:r>
            <a:r>
              <a:rPr lang="de-DE" err="1">
                <a:latin typeface="Calibri"/>
                <a:ea typeface="ＭＳ Ｐゴシック"/>
                <a:cs typeface="Calibri"/>
              </a:rPr>
              <a:t>year</a:t>
            </a:r>
            <a:r>
              <a:rPr lang="de-DE">
                <a:latin typeface="Calibri"/>
                <a:ea typeface="ＭＳ Ｐゴシック"/>
                <a:cs typeface="Calibri"/>
              </a:rPr>
              <a:t>. These </a:t>
            </a:r>
            <a:r>
              <a:rPr lang="de-DE" err="1">
                <a:latin typeface="Calibri"/>
                <a:ea typeface="ＭＳ Ｐゴシック"/>
                <a:cs typeface="Calibri"/>
              </a:rPr>
              <a:t>meetings</a:t>
            </a:r>
            <a:r>
              <a:rPr lang="de-DE">
                <a:latin typeface="Calibri"/>
                <a:ea typeface="ＭＳ Ｐゴシック"/>
                <a:cs typeface="Calibri"/>
              </a:rPr>
              <a:t> </a:t>
            </a:r>
            <a:r>
              <a:rPr lang="de-DE" err="1">
                <a:latin typeface="Calibri"/>
                <a:ea typeface="ＭＳ Ｐゴシック"/>
                <a:cs typeface="Calibri"/>
              </a:rPr>
              <a:t>are</a:t>
            </a:r>
            <a:r>
              <a:rPr lang="de-DE">
                <a:latin typeface="Calibri"/>
                <a:ea typeface="ＭＳ Ｐゴシック"/>
                <a:cs typeface="Calibri"/>
              </a:rPr>
              <a:t> </a:t>
            </a:r>
            <a:r>
              <a:rPr lang="de-DE" err="1">
                <a:latin typeface="Calibri"/>
                <a:ea typeface="ＭＳ Ｐゴシック"/>
                <a:cs typeface="Calibri"/>
              </a:rPr>
              <a:t>rather</a:t>
            </a:r>
            <a:r>
              <a:rPr lang="de-DE">
                <a:latin typeface="Calibri"/>
                <a:ea typeface="ＭＳ Ｐゴシック"/>
                <a:cs typeface="Calibri"/>
              </a:rPr>
              <a:t> informal, </a:t>
            </a:r>
            <a:r>
              <a:rPr lang="de-DE" err="1">
                <a:latin typeface="Calibri"/>
                <a:ea typeface="ＭＳ Ｐゴシック"/>
                <a:cs typeface="Calibri"/>
              </a:rPr>
              <a:t>because</a:t>
            </a:r>
            <a:r>
              <a:rPr lang="de-DE">
                <a:latin typeface="Calibri"/>
                <a:ea typeface="ＭＳ Ｐゴシック"/>
                <a:cs typeface="Calibri"/>
              </a:rPr>
              <a:t> </a:t>
            </a:r>
            <a:r>
              <a:rPr lang="de-DE" err="1">
                <a:latin typeface="Calibri"/>
                <a:ea typeface="ＭＳ Ｐゴシック"/>
                <a:cs typeface="Calibri"/>
              </a:rPr>
              <a:t>the</a:t>
            </a:r>
            <a:r>
              <a:rPr lang="de-DE">
                <a:latin typeface="Calibri"/>
                <a:ea typeface="ＭＳ Ｐゴシック"/>
                <a:cs typeface="Calibri"/>
              </a:rPr>
              <a:t> </a:t>
            </a:r>
            <a:r>
              <a:rPr lang="de-DE" err="1">
                <a:latin typeface="Calibri"/>
                <a:ea typeface="ＭＳ Ｐゴシック"/>
                <a:cs typeface="Calibri"/>
              </a:rPr>
              <a:t>Officials</a:t>
            </a:r>
            <a:r>
              <a:rPr lang="de-DE">
                <a:latin typeface="Calibri"/>
                <a:ea typeface="ＭＳ Ｐゴシック"/>
                <a:cs typeface="Calibri"/>
              </a:rPr>
              <a:t> </a:t>
            </a:r>
            <a:r>
              <a:rPr lang="de-DE" err="1">
                <a:latin typeface="Calibri"/>
                <a:ea typeface="ＭＳ Ｐゴシック"/>
                <a:cs typeface="Calibri"/>
              </a:rPr>
              <a:t>of</a:t>
            </a:r>
            <a:r>
              <a:rPr lang="de-DE">
                <a:latin typeface="Calibri"/>
                <a:ea typeface="ＭＳ Ｐゴシック"/>
                <a:cs typeface="Calibri"/>
              </a:rPr>
              <a:t> </a:t>
            </a:r>
            <a:r>
              <a:rPr lang="de-DE" err="1">
                <a:latin typeface="Calibri"/>
                <a:ea typeface="ＭＳ Ｐゴシック"/>
                <a:cs typeface="Calibri"/>
              </a:rPr>
              <a:t>the</a:t>
            </a:r>
            <a:r>
              <a:rPr lang="de-DE">
                <a:latin typeface="Calibri"/>
                <a:ea typeface="ＭＳ Ｐゴシック"/>
                <a:cs typeface="Calibri"/>
              </a:rPr>
              <a:t> Members </a:t>
            </a:r>
            <a:r>
              <a:rPr lang="de-DE" err="1">
                <a:latin typeface="Calibri"/>
                <a:ea typeface="ＭＳ Ｐゴシック"/>
                <a:cs typeface="Calibri"/>
              </a:rPr>
              <a:t>are</a:t>
            </a:r>
            <a:r>
              <a:rPr lang="de-DE">
                <a:latin typeface="Calibri"/>
                <a:ea typeface="ＭＳ Ｐゴシック"/>
                <a:cs typeface="Calibri"/>
              </a:rPr>
              <a:t> not on </a:t>
            </a:r>
            <a:r>
              <a:rPr lang="de-DE" err="1">
                <a:latin typeface="Calibri"/>
                <a:ea typeface="ＭＳ Ｐゴシック"/>
                <a:cs typeface="Calibri"/>
              </a:rPr>
              <a:t>the</a:t>
            </a:r>
            <a:r>
              <a:rPr lang="de-DE">
                <a:latin typeface="Calibri"/>
                <a:ea typeface="ＭＳ Ｐゴシック"/>
                <a:cs typeface="Calibri"/>
              </a:rPr>
              <a:t> </a:t>
            </a:r>
            <a:r>
              <a:rPr lang="de-DE" err="1">
                <a:latin typeface="Calibri"/>
                <a:ea typeface="ＭＳ Ｐゴシック"/>
                <a:cs typeface="Calibri"/>
              </a:rPr>
              <a:t>spot</a:t>
            </a:r>
            <a:r>
              <a:rPr lang="de-DE">
                <a:latin typeface="Calibri"/>
                <a:ea typeface="ＭＳ Ｐゴシック"/>
                <a:cs typeface="Calibri"/>
              </a:rPr>
              <a:t>. </a:t>
            </a:r>
            <a:r>
              <a:rPr lang="de-DE" err="1">
                <a:latin typeface="Calibri"/>
                <a:ea typeface="ＭＳ Ｐゴシック"/>
                <a:cs typeface="Calibri"/>
              </a:rPr>
              <a:t>For</a:t>
            </a:r>
            <a:r>
              <a:rPr lang="de-DE">
                <a:latin typeface="Calibri"/>
                <a:ea typeface="ＭＳ Ｐゴシック"/>
                <a:cs typeface="Calibri"/>
              </a:rPr>
              <a:t> </a:t>
            </a:r>
            <a:r>
              <a:rPr lang="de-DE" err="1">
                <a:latin typeface="Calibri"/>
                <a:ea typeface="ＭＳ Ｐゴシック"/>
                <a:cs typeface="Calibri"/>
              </a:rPr>
              <a:t>example</a:t>
            </a:r>
            <a:r>
              <a:rPr lang="de-DE">
                <a:latin typeface="Calibri"/>
                <a:ea typeface="ＭＳ Ｐゴシック"/>
                <a:cs typeface="Calibri"/>
              </a:rPr>
              <a:t> </a:t>
            </a:r>
            <a:r>
              <a:rPr lang="de-DE" err="1">
                <a:latin typeface="Calibri"/>
                <a:ea typeface="ＭＳ Ｐゴシック"/>
                <a:cs typeface="Calibri"/>
              </a:rPr>
              <a:t>they</a:t>
            </a:r>
            <a:r>
              <a:rPr lang="de-DE">
                <a:latin typeface="Calibri"/>
                <a:ea typeface="ＭＳ Ｐゴシック"/>
                <a:cs typeface="Calibri"/>
              </a:rPr>
              <a:t> </a:t>
            </a:r>
            <a:r>
              <a:rPr lang="de-DE" err="1">
                <a:latin typeface="Calibri"/>
                <a:ea typeface="ＭＳ Ｐゴシック"/>
                <a:cs typeface="Calibri"/>
              </a:rPr>
              <a:t>call</a:t>
            </a:r>
            <a:r>
              <a:rPr lang="de-DE">
                <a:latin typeface="Calibri"/>
                <a:ea typeface="ＭＳ Ｐゴシック"/>
                <a:cs typeface="Calibri"/>
              </a:rPr>
              <a:t> </a:t>
            </a:r>
            <a:r>
              <a:rPr lang="de-DE" err="1">
                <a:latin typeface="Calibri"/>
                <a:ea typeface="ＭＳ Ｐゴシック"/>
                <a:cs typeface="Calibri"/>
              </a:rPr>
              <a:t>each</a:t>
            </a:r>
            <a:r>
              <a:rPr lang="de-DE">
                <a:latin typeface="Calibri"/>
                <a:ea typeface="ＭＳ Ｐゴシック"/>
                <a:cs typeface="Calibri"/>
              </a:rPr>
              <a:t> </a:t>
            </a:r>
            <a:r>
              <a:rPr lang="de-DE" err="1">
                <a:latin typeface="Calibri"/>
                <a:ea typeface="ＭＳ Ｐゴシック"/>
                <a:cs typeface="Calibri"/>
              </a:rPr>
              <a:t>other</a:t>
            </a:r>
            <a:r>
              <a:rPr lang="de-DE">
                <a:latin typeface="Calibri"/>
                <a:ea typeface="ＭＳ Ｐゴシック"/>
                <a:cs typeface="Calibri"/>
              </a:rPr>
              <a:t> </a:t>
            </a:r>
            <a:r>
              <a:rPr lang="de-DE" err="1">
                <a:latin typeface="Calibri"/>
                <a:ea typeface="ＭＳ Ｐゴシック"/>
                <a:cs typeface="Calibri"/>
              </a:rPr>
              <a:t>by</a:t>
            </a:r>
            <a:r>
              <a:rPr lang="de-DE">
                <a:latin typeface="Calibri"/>
                <a:ea typeface="ＭＳ Ｐゴシック"/>
                <a:cs typeface="Calibri"/>
              </a:rPr>
              <a:t> </a:t>
            </a:r>
            <a:r>
              <a:rPr lang="de-DE" err="1">
                <a:latin typeface="Calibri"/>
                <a:ea typeface="ＭＳ Ｐゴシック"/>
                <a:cs typeface="Calibri"/>
              </a:rPr>
              <a:t>their</a:t>
            </a:r>
            <a:r>
              <a:rPr lang="de-DE">
                <a:latin typeface="Calibri"/>
                <a:ea typeface="ＭＳ Ｐゴシック"/>
                <a:cs typeface="Calibri"/>
              </a:rPr>
              <a:t> </a:t>
            </a:r>
            <a:r>
              <a:rPr lang="de-DE" err="1">
                <a:latin typeface="Calibri"/>
                <a:ea typeface="ＭＳ Ｐゴシック"/>
                <a:cs typeface="Calibri"/>
              </a:rPr>
              <a:t>first</a:t>
            </a:r>
            <a:r>
              <a:rPr lang="de-DE">
                <a:latin typeface="Calibri"/>
                <a:ea typeface="ＭＳ Ｐゴシック"/>
                <a:cs typeface="Calibri"/>
              </a:rPr>
              <a:t> </a:t>
            </a:r>
            <a:r>
              <a:rPr lang="de-DE" err="1">
                <a:latin typeface="Calibri"/>
                <a:ea typeface="ＭＳ Ｐゴシック"/>
                <a:cs typeface="Calibri"/>
              </a:rPr>
              <a:t>name</a:t>
            </a:r>
            <a:r>
              <a:rPr lang="de-DE">
                <a:latin typeface="Calibri"/>
                <a:ea typeface="ＭＳ Ｐゴシック"/>
                <a:cs typeface="Calibri"/>
              </a:rPr>
              <a:t>. </a:t>
            </a:r>
            <a:r>
              <a:rPr lang="de-DE" err="1">
                <a:latin typeface="Calibri"/>
                <a:ea typeface="ＭＳ Ｐゴシック"/>
                <a:cs typeface="Calibri"/>
              </a:rPr>
              <a:t>Since</a:t>
            </a:r>
            <a:r>
              <a:rPr lang="de-DE">
                <a:latin typeface="Calibri"/>
                <a:ea typeface="ＭＳ Ｐゴシック"/>
                <a:cs typeface="Calibri"/>
              </a:rPr>
              <a:t> 2009 </a:t>
            </a:r>
            <a:r>
              <a:rPr lang="de-DE" err="1">
                <a:latin typeface="Calibri"/>
                <a:ea typeface="ＭＳ Ｐゴシック"/>
                <a:cs typeface="Calibri"/>
              </a:rPr>
              <a:t>the</a:t>
            </a:r>
            <a:r>
              <a:rPr lang="de-DE">
                <a:latin typeface="Calibri"/>
                <a:ea typeface="ＭＳ Ｐゴシック"/>
                <a:cs typeface="Calibri"/>
              </a:rPr>
              <a:t> European Council </a:t>
            </a:r>
            <a:r>
              <a:rPr lang="de-DE" err="1">
                <a:latin typeface="Calibri"/>
                <a:ea typeface="ＭＳ Ｐゴシック"/>
                <a:cs typeface="Calibri"/>
              </a:rPr>
              <a:t>is</a:t>
            </a:r>
            <a:r>
              <a:rPr lang="de-DE">
                <a:latin typeface="Calibri"/>
                <a:ea typeface="ＭＳ Ｐゴシック"/>
                <a:cs typeface="Calibri"/>
              </a:rPr>
              <a:t> an </a:t>
            </a:r>
            <a:r>
              <a:rPr lang="de-DE" err="1">
                <a:latin typeface="Calibri"/>
                <a:ea typeface="ＭＳ Ｐゴシック"/>
                <a:cs typeface="Calibri"/>
              </a:rPr>
              <a:t>official</a:t>
            </a:r>
            <a:r>
              <a:rPr lang="de-DE">
                <a:latin typeface="Calibri"/>
                <a:ea typeface="ＭＳ Ｐゴシック"/>
                <a:cs typeface="Calibri"/>
              </a:rPr>
              <a:t> </a:t>
            </a:r>
            <a:r>
              <a:rPr lang="de-DE" err="1">
                <a:latin typeface="Calibri"/>
                <a:ea typeface="ＭＳ Ｐゴシック"/>
                <a:cs typeface="Calibri"/>
              </a:rPr>
              <a:t>institution</a:t>
            </a:r>
            <a:r>
              <a:rPr lang="de-DE">
                <a:latin typeface="Calibri"/>
                <a:ea typeface="ＭＳ Ｐゴシック"/>
                <a:cs typeface="Calibri"/>
              </a:rPr>
              <a:t>. The </a:t>
            </a:r>
            <a:r>
              <a:rPr lang="de-DE" err="1">
                <a:latin typeface="Calibri"/>
                <a:ea typeface="ＭＳ Ｐゴシック"/>
                <a:cs typeface="Calibri"/>
              </a:rPr>
              <a:t>current</a:t>
            </a:r>
            <a:r>
              <a:rPr lang="de-DE">
                <a:latin typeface="Calibri"/>
                <a:ea typeface="ＭＳ Ｐゴシック"/>
                <a:cs typeface="Calibri"/>
              </a:rPr>
              <a:t> </a:t>
            </a:r>
            <a:r>
              <a:rPr lang="de-DE" err="1">
                <a:latin typeface="Calibri"/>
                <a:ea typeface="ＭＳ Ｐゴシック"/>
                <a:cs typeface="Calibri"/>
              </a:rPr>
              <a:t>president</a:t>
            </a:r>
            <a:r>
              <a:rPr lang="de-DE">
                <a:latin typeface="Calibri"/>
                <a:ea typeface="ＭＳ Ｐゴシック"/>
                <a:cs typeface="Calibri"/>
              </a:rPr>
              <a:t> ist </a:t>
            </a:r>
            <a:r>
              <a:rPr lang="de-DE" err="1">
                <a:latin typeface="Calibri"/>
                <a:ea typeface="ＭＳ Ｐゴシック"/>
                <a:cs typeface="Calibri"/>
              </a:rPr>
              <a:t>the</a:t>
            </a:r>
            <a:r>
              <a:rPr lang="de-DE">
                <a:latin typeface="Calibri"/>
                <a:ea typeface="ＭＳ Ｐゴシック"/>
                <a:cs typeface="Calibri"/>
              </a:rPr>
              <a:t> </a:t>
            </a:r>
            <a:r>
              <a:rPr lang="de-DE" err="1">
                <a:latin typeface="Calibri"/>
                <a:ea typeface="ＭＳ Ｐゴシック"/>
                <a:cs typeface="Calibri"/>
              </a:rPr>
              <a:t>former</a:t>
            </a:r>
            <a:r>
              <a:rPr lang="de-DE">
                <a:latin typeface="Calibri"/>
                <a:ea typeface="ＭＳ Ｐゴシック"/>
                <a:cs typeface="Calibri"/>
              </a:rPr>
              <a:t> Prime Minister </a:t>
            </a:r>
            <a:r>
              <a:rPr lang="de-DE" err="1">
                <a:latin typeface="Calibri"/>
                <a:ea typeface="ＭＳ Ｐゴシック"/>
                <a:cs typeface="Calibri"/>
              </a:rPr>
              <a:t>of</a:t>
            </a:r>
            <a:r>
              <a:rPr lang="de-DE">
                <a:latin typeface="Calibri"/>
                <a:ea typeface="ＭＳ Ｐゴシック"/>
                <a:cs typeface="Calibri"/>
              </a:rPr>
              <a:t> </a:t>
            </a:r>
            <a:r>
              <a:rPr lang="de-DE" err="1">
                <a:latin typeface="Calibri"/>
                <a:ea typeface="ＭＳ Ｐゴシック"/>
                <a:cs typeface="Calibri"/>
              </a:rPr>
              <a:t>Belgium</a:t>
            </a:r>
            <a:r>
              <a:rPr lang="de-DE">
                <a:latin typeface="Calibri"/>
                <a:ea typeface="ＭＳ Ｐゴシック"/>
                <a:cs typeface="Calibri"/>
              </a:rPr>
              <a:t>, Charles Michel.</a:t>
            </a:r>
            <a:endParaRPr lang="de-DE">
              <a:cs typeface="Calibri"/>
            </a:endParaRPr>
          </a:p>
        </p:txBody>
      </p:sp>
      <p:sp>
        <p:nvSpPr>
          <p:cNvPr id="7" name="Textfeld 6">
            <a:extLst>
              <a:ext uri="{FF2B5EF4-FFF2-40B4-BE49-F238E27FC236}">
                <a16:creationId xmlns:a16="http://schemas.microsoft.com/office/drawing/2014/main" id="{95B29DB8-7AF2-0903-37A0-BCE7646DF60D}"/>
              </a:ext>
            </a:extLst>
          </p:cNvPr>
          <p:cNvSpPr txBox="1"/>
          <p:nvPr/>
        </p:nvSpPr>
        <p:spPr>
          <a:xfrm>
            <a:off x="188161" y="4799329"/>
            <a:ext cx="85487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err="1">
                <a:latin typeface="Calibri"/>
                <a:ea typeface="ＭＳ Ｐゴシック"/>
                <a:cs typeface="Calibri"/>
              </a:rPr>
              <a:t>It</a:t>
            </a:r>
            <a:r>
              <a:rPr lang="de-DE">
                <a:latin typeface="Calibri"/>
                <a:ea typeface="ＭＳ Ｐゴシック"/>
                <a:cs typeface="Calibri"/>
              </a:rPr>
              <a:t> </a:t>
            </a:r>
            <a:r>
              <a:rPr lang="de-DE" err="1">
                <a:latin typeface="Calibri"/>
                <a:ea typeface="ＭＳ Ｐゴシック"/>
                <a:cs typeface="Calibri"/>
              </a:rPr>
              <a:t>is</a:t>
            </a:r>
            <a:r>
              <a:rPr lang="de-DE">
                <a:latin typeface="Calibri"/>
                <a:ea typeface="ＭＳ Ｐゴシック"/>
                <a:cs typeface="Calibri"/>
              </a:rPr>
              <a:t> not </a:t>
            </a:r>
            <a:r>
              <a:rPr lang="de-DE" err="1">
                <a:latin typeface="Calibri"/>
                <a:ea typeface="ＭＳ Ｐゴシック"/>
                <a:cs typeface="Calibri"/>
              </a:rPr>
              <a:t>one</a:t>
            </a:r>
            <a:r>
              <a:rPr lang="de-DE">
                <a:latin typeface="Calibri"/>
                <a:ea typeface="ＭＳ Ｐゴシック"/>
                <a:cs typeface="Calibri"/>
              </a:rPr>
              <a:t> </a:t>
            </a:r>
            <a:r>
              <a:rPr lang="de-DE" err="1">
                <a:latin typeface="Calibri"/>
                <a:ea typeface="ＭＳ Ｐゴシック"/>
                <a:cs typeface="Calibri"/>
              </a:rPr>
              <a:t>of</a:t>
            </a:r>
            <a:r>
              <a:rPr lang="de-DE">
                <a:latin typeface="Calibri"/>
                <a:ea typeface="ＭＳ Ｐゴシック"/>
                <a:cs typeface="Calibri"/>
              </a:rPr>
              <a:t> </a:t>
            </a:r>
            <a:r>
              <a:rPr lang="de-DE" err="1">
                <a:latin typeface="Calibri"/>
                <a:ea typeface="ＭＳ Ｐゴシック"/>
                <a:cs typeface="Calibri"/>
              </a:rPr>
              <a:t>the</a:t>
            </a:r>
            <a:r>
              <a:rPr lang="de-DE">
                <a:latin typeface="Calibri"/>
                <a:ea typeface="ＭＳ Ｐゴシック"/>
                <a:cs typeface="Calibri"/>
              </a:rPr>
              <a:t> </a:t>
            </a:r>
            <a:r>
              <a:rPr lang="de-DE" err="1">
                <a:latin typeface="Calibri"/>
                <a:ea typeface="ＭＳ Ｐゴシック"/>
                <a:cs typeface="Calibri"/>
              </a:rPr>
              <a:t>EU's</a:t>
            </a:r>
            <a:r>
              <a:rPr lang="de-DE">
                <a:latin typeface="Calibri"/>
                <a:ea typeface="ＭＳ Ｐゴシック"/>
                <a:cs typeface="Calibri"/>
              </a:rPr>
              <a:t> </a:t>
            </a:r>
            <a:r>
              <a:rPr lang="de-DE" err="1">
                <a:latin typeface="Calibri"/>
                <a:ea typeface="ＭＳ Ｐゴシック"/>
                <a:cs typeface="Calibri"/>
              </a:rPr>
              <a:t>legislating</a:t>
            </a:r>
            <a:r>
              <a:rPr lang="de-DE">
                <a:latin typeface="Calibri"/>
                <a:ea typeface="ＭＳ Ｐゴシック"/>
                <a:cs typeface="Calibri"/>
              </a:rPr>
              <a:t> </a:t>
            </a:r>
            <a:r>
              <a:rPr lang="de-DE" err="1">
                <a:latin typeface="Calibri"/>
                <a:ea typeface="ＭＳ Ｐゴシック"/>
                <a:cs typeface="Calibri"/>
              </a:rPr>
              <a:t>institutions</a:t>
            </a:r>
            <a:r>
              <a:rPr lang="de-DE">
                <a:latin typeface="Calibri"/>
                <a:ea typeface="ＭＳ Ｐゴシック"/>
                <a:cs typeface="Calibri"/>
              </a:rPr>
              <a:t>, so </a:t>
            </a:r>
            <a:r>
              <a:rPr lang="de-DE" err="1">
                <a:latin typeface="Calibri"/>
                <a:ea typeface="ＭＳ Ｐゴシック"/>
                <a:cs typeface="Calibri"/>
              </a:rPr>
              <a:t>does</a:t>
            </a:r>
            <a:r>
              <a:rPr lang="de-DE">
                <a:latin typeface="Calibri"/>
                <a:ea typeface="ＭＳ Ｐゴシック"/>
                <a:cs typeface="Calibri"/>
              </a:rPr>
              <a:t> not </a:t>
            </a:r>
            <a:r>
              <a:rPr lang="de-DE" err="1">
                <a:latin typeface="Calibri"/>
                <a:ea typeface="ＭＳ Ｐゴシック"/>
                <a:cs typeface="Calibri"/>
              </a:rPr>
              <a:t>negotiate</a:t>
            </a:r>
            <a:r>
              <a:rPr lang="de-DE">
                <a:latin typeface="Calibri"/>
                <a:ea typeface="ＭＳ Ｐゴシック"/>
                <a:cs typeface="Calibri"/>
              </a:rPr>
              <a:t> </a:t>
            </a:r>
            <a:r>
              <a:rPr lang="de-DE" err="1">
                <a:latin typeface="Calibri"/>
                <a:ea typeface="ＭＳ Ｐゴシック"/>
                <a:cs typeface="Calibri"/>
              </a:rPr>
              <a:t>or</a:t>
            </a:r>
            <a:r>
              <a:rPr lang="de-DE">
                <a:latin typeface="Calibri"/>
                <a:ea typeface="ＭＳ Ｐゴシック"/>
                <a:cs typeface="Calibri"/>
              </a:rPr>
              <a:t> </a:t>
            </a:r>
            <a:r>
              <a:rPr lang="de-DE" err="1">
                <a:latin typeface="Calibri"/>
                <a:ea typeface="ＭＳ Ｐゴシック"/>
                <a:cs typeface="Calibri"/>
              </a:rPr>
              <a:t>adopt</a:t>
            </a:r>
            <a:r>
              <a:rPr lang="de-DE">
                <a:latin typeface="Calibri"/>
                <a:ea typeface="ＭＳ Ｐゴシック"/>
                <a:cs typeface="Calibri"/>
              </a:rPr>
              <a:t> EU </a:t>
            </a:r>
            <a:r>
              <a:rPr lang="de-DE" err="1">
                <a:latin typeface="Calibri"/>
                <a:ea typeface="ＭＳ Ｐゴシック"/>
                <a:cs typeface="Calibri"/>
              </a:rPr>
              <a:t>laws</a:t>
            </a:r>
            <a:r>
              <a:rPr lang="de-DE">
                <a:latin typeface="Calibri"/>
                <a:ea typeface="ＭＳ Ｐゴシック"/>
                <a:cs typeface="Calibri"/>
              </a:rPr>
              <a:t>.</a:t>
            </a:r>
          </a:p>
          <a:p>
            <a:r>
              <a:rPr lang="de-DE" err="1">
                <a:latin typeface="Calibri"/>
                <a:ea typeface="ＭＳ Ｐゴシック"/>
                <a:cs typeface="Calibri"/>
              </a:rPr>
              <a:t>Instead</a:t>
            </a:r>
            <a:r>
              <a:rPr lang="de-DE">
                <a:latin typeface="Calibri"/>
                <a:ea typeface="ＭＳ Ｐゴシック"/>
                <a:cs typeface="Calibri"/>
              </a:rPr>
              <a:t> </a:t>
            </a:r>
            <a:r>
              <a:rPr lang="de-DE" err="1">
                <a:latin typeface="Calibri"/>
                <a:ea typeface="ＭＳ Ｐゴシック"/>
                <a:cs typeface="Calibri"/>
              </a:rPr>
              <a:t>it</a:t>
            </a:r>
            <a:r>
              <a:rPr lang="de-DE">
                <a:latin typeface="Calibri"/>
                <a:ea typeface="ＭＳ Ｐゴシック"/>
                <a:cs typeface="Calibri"/>
              </a:rPr>
              <a:t> </a:t>
            </a:r>
            <a:r>
              <a:rPr lang="de-DE" err="1">
                <a:latin typeface="Calibri"/>
                <a:ea typeface="ＭＳ Ｐゴシック"/>
                <a:cs typeface="Calibri"/>
              </a:rPr>
              <a:t>sets</a:t>
            </a:r>
            <a:r>
              <a:rPr lang="de-DE">
                <a:latin typeface="Calibri"/>
                <a:ea typeface="ＭＳ Ｐゴシック"/>
                <a:cs typeface="Calibri"/>
              </a:rPr>
              <a:t> </a:t>
            </a:r>
            <a:r>
              <a:rPr lang="de-DE" err="1">
                <a:latin typeface="Calibri"/>
                <a:ea typeface="ＭＳ Ｐゴシック"/>
                <a:cs typeface="Calibri"/>
              </a:rPr>
              <a:t>the</a:t>
            </a:r>
            <a:r>
              <a:rPr lang="de-DE">
                <a:latin typeface="Calibri"/>
                <a:ea typeface="ＭＳ Ｐゴシック"/>
                <a:cs typeface="Calibri"/>
              </a:rPr>
              <a:t> </a:t>
            </a:r>
            <a:r>
              <a:rPr lang="de-DE" err="1">
                <a:latin typeface="Calibri"/>
                <a:ea typeface="ＭＳ Ｐゴシック"/>
                <a:cs typeface="Calibri"/>
              </a:rPr>
              <a:t>EU's</a:t>
            </a:r>
            <a:r>
              <a:rPr lang="de-DE">
                <a:latin typeface="Calibri"/>
                <a:ea typeface="ＭＳ Ｐゴシック"/>
                <a:cs typeface="Calibri"/>
              </a:rPr>
              <a:t> </a:t>
            </a:r>
            <a:r>
              <a:rPr lang="de-DE" err="1">
                <a:latin typeface="Calibri"/>
                <a:ea typeface="ＭＳ Ｐゴシック"/>
                <a:cs typeface="Calibri"/>
              </a:rPr>
              <a:t>policy</a:t>
            </a:r>
            <a:r>
              <a:rPr lang="de-DE">
                <a:latin typeface="Calibri"/>
                <a:ea typeface="ＭＳ Ｐゴシック"/>
                <a:cs typeface="Calibri"/>
              </a:rPr>
              <a:t> </a:t>
            </a:r>
            <a:r>
              <a:rPr lang="de-DE" err="1">
                <a:latin typeface="Calibri"/>
                <a:ea typeface="ＭＳ Ｐゴシック"/>
                <a:cs typeface="Calibri"/>
              </a:rPr>
              <a:t>agenda</a:t>
            </a:r>
            <a:r>
              <a:rPr lang="de-DE">
                <a:latin typeface="Calibri"/>
                <a:ea typeface="ＭＳ Ｐゴシック"/>
                <a:cs typeface="Calibri"/>
              </a:rPr>
              <a:t>. </a:t>
            </a:r>
            <a:r>
              <a:rPr lang="de-DE" err="1">
                <a:latin typeface="Calibri"/>
                <a:ea typeface="ＭＳ Ｐゴシック"/>
                <a:cs typeface="Calibri"/>
              </a:rPr>
              <a:t>It</a:t>
            </a:r>
            <a:r>
              <a:rPr lang="de-DE">
                <a:latin typeface="Calibri"/>
                <a:ea typeface="ＭＳ Ｐゴシック"/>
                <a:cs typeface="Calibri"/>
              </a:rPr>
              <a:t> </a:t>
            </a:r>
            <a:r>
              <a:rPr lang="de-DE" err="1">
                <a:latin typeface="Calibri"/>
                <a:ea typeface="ＭＳ Ｐゴシック"/>
                <a:cs typeface="Calibri"/>
              </a:rPr>
              <a:t>usually</a:t>
            </a:r>
            <a:r>
              <a:rPr lang="de-DE">
                <a:latin typeface="Calibri"/>
                <a:ea typeface="ＭＳ Ｐゴシック"/>
                <a:cs typeface="Calibri"/>
              </a:rPr>
              <a:t> </a:t>
            </a:r>
            <a:r>
              <a:rPr lang="de-DE" err="1">
                <a:latin typeface="Calibri"/>
                <a:ea typeface="ＭＳ Ｐゴシック"/>
                <a:cs typeface="Calibri"/>
              </a:rPr>
              <a:t>adopts</a:t>
            </a:r>
            <a:r>
              <a:rPr lang="de-DE">
                <a:latin typeface="Calibri"/>
                <a:ea typeface="ＭＳ Ｐゴシック"/>
                <a:cs typeface="Calibri"/>
              </a:rPr>
              <a:t> '</a:t>
            </a:r>
            <a:r>
              <a:rPr lang="de-DE" err="1">
                <a:latin typeface="Calibri"/>
                <a:ea typeface="ＭＳ Ｐゴシック"/>
                <a:cs typeface="Calibri"/>
              </a:rPr>
              <a:t>conclusions</a:t>
            </a:r>
            <a:r>
              <a:rPr lang="de-DE">
                <a:latin typeface="Calibri"/>
                <a:ea typeface="ＭＳ Ｐゴシック"/>
                <a:cs typeface="Calibri"/>
              </a:rPr>
              <a:t>' </a:t>
            </a:r>
            <a:r>
              <a:rPr lang="de-DE" err="1">
                <a:latin typeface="Calibri"/>
                <a:ea typeface="ＭＳ Ｐゴシック"/>
                <a:cs typeface="Calibri"/>
              </a:rPr>
              <a:t>during</a:t>
            </a:r>
            <a:r>
              <a:rPr lang="de-DE">
                <a:latin typeface="Calibri"/>
                <a:ea typeface="ＭＳ Ｐゴシック"/>
                <a:cs typeface="Calibri"/>
              </a:rPr>
              <a:t> European Council </a:t>
            </a:r>
            <a:r>
              <a:rPr lang="de-DE" err="1">
                <a:latin typeface="Calibri"/>
                <a:ea typeface="ＭＳ Ｐゴシック"/>
                <a:cs typeface="Calibri"/>
              </a:rPr>
              <a:t>meetings</a:t>
            </a:r>
            <a:r>
              <a:rPr lang="de-DE">
                <a:latin typeface="Calibri"/>
                <a:ea typeface="ＭＳ Ｐゴシック"/>
                <a:cs typeface="Calibri"/>
              </a:rPr>
              <a:t> </a:t>
            </a:r>
            <a:r>
              <a:rPr lang="de-DE" err="1">
                <a:latin typeface="Calibri"/>
                <a:ea typeface="ＭＳ Ｐゴシック"/>
                <a:cs typeface="Calibri"/>
              </a:rPr>
              <a:t>which</a:t>
            </a:r>
            <a:r>
              <a:rPr lang="de-DE">
                <a:latin typeface="Calibri"/>
                <a:ea typeface="ＭＳ Ｐゴシック"/>
                <a:cs typeface="Calibri"/>
              </a:rPr>
              <a:t> </a:t>
            </a:r>
            <a:r>
              <a:rPr lang="de-DE" err="1">
                <a:latin typeface="Calibri"/>
                <a:ea typeface="ＭＳ Ｐゴシック"/>
                <a:cs typeface="Calibri"/>
              </a:rPr>
              <a:t>identify</a:t>
            </a:r>
            <a:r>
              <a:rPr lang="de-DE">
                <a:latin typeface="Calibri"/>
                <a:ea typeface="ＭＳ Ｐゴシック"/>
                <a:cs typeface="Calibri"/>
              </a:rPr>
              <a:t> </a:t>
            </a:r>
            <a:r>
              <a:rPr lang="de-DE" err="1">
                <a:latin typeface="Calibri"/>
                <a:ea typeface="ＭＳ Ｐゴシック"/>
                <a:cs typeface="Calibri"/>
              </a:rPr>
              <a:t>issues</a:t>
            </a:r>
            <a:r>
              <a:rPr lang="de-DE">
                <a:latin typeface="Calibri"/>
                <a:ea typeface="ＭＳ Ｐゴシック"/>
                <a:cs typeface="Calibri"/>
              </a:rPr>
              <a:t> </a:t>
            </a:r>
            <a:r>
              <a:rPr lang="de-DE" err="1">
                <a:latin typeface="Calibri"/>
                <a:ea typeface="ＭＳ Ｐゴシック"/>
                <a:cs typeface="Calibri"/>
              </a:rPr>
              <a:t>of</a:t>
            </a:r>
            <a:r>
              <a:rPr lang="de-DE">
                <a:latin typeface="Calibri"/>
                <a:ea typeface="ＭＳ Ｐゴシック"/>
                <a:cs typeface="Calibri"/>
              </a:rPr>
              <a:t> </a:t>
            </a:r>
            <a:r>
              <a:rPr lang="de-DE" err="1">
                <a:latin typeface="Calibri"/>
                <a:ea typeface="ＭＳ Ｐゴシック"/>
                <a:cs typeface="Calibri"/>
              </a:rPr>
              <a:t>concern</a:t>
            </a:r>
            <a:r>
              <a:rPr lang="de-DE">
                <a:latin typeface="Calibri"/>
                <a:ea typeface="ＭＳ Ｐゴシック"/>
                <a:cs typeface="Calibri"/>
              </a:rPr>
              <a:t> and </a:t>
            </a:r>
            <a:r>
              <a:rPr lang="de-DE" err="1">
                <a:latin typeface="Calibri"/>
                <a:ea typeface="ＭＳ Ｐゴシック"/>
                <a:cs typeface="Calibri"/>
              </a:rPr>
              <a:t>actions</a:t>
            </a:r>
            <a:r>
              <a:rPr lang="de-DE">
                <a:latin typeface="Calibri"/>
                <a:ea typeface="ＭＳ Ｐゴシック"/>
                <a:cs typeface="Calibri"/>
              </a:rPr>
              <a:t> </a:t>
            </a:r>
            <a:r>
              <a:rPr lang="de-DE" err="1">
                <a:latin typeface="Calibri"/>
                <a:ea typeface="ＭＳ Ｐゴシック"/>
                <a:cs typeface="Calibri"/>
              </a:rPr>
              <a:t>to</a:t>
            </a:r>
            <a:r>
              <a:rPr lang="de-DE">
                <a:latin typeface="Calibri"/>
                <a:ea typeface="ＭＳ Ｐゴシック"/>
                <a:cs typeface="Calibri"/>
              </a:rPr>
              <a:t> </a:t>
            </a:r>
            <a:r>
              <a:rPr lang="de-DE" err="1">
                <a:latin typeface="Calibri"/>
                <a:ea typeface="ＭＳ Ｐゴシック"/>
                <a:cs typeface="Calibri"/>
              </a:rPr>
              <a:t>take</a:t>
            </a:r>
            <a:r>
              <a:rPr lang="de-DE">
                <a:latin typeface="Calibri"/>
                <a:ea typeface="ＭＳ Ｐゴシック"/>
                <a:cs typeface="Calibri"/>
              </a:rPr>
              <a:t>.</a:t>
            </a:r>
          </a:p>
          <a:p>
            <a:pPr algn="l"/>
            <a:endParaRPr lang="de-DE">
              <a:cs typeface="Calibri"/>
            </a:endParaRPr>
          </a:p>
        </p:txBody>
      </p:sp>
      <p:sp>
        <p:nvSpPr>
          <p:cNvPr id="8" name="Textfeld 7">
            <a:extLst>
              <a:ext uri="{FF2B5EF4-FFF2-40B4-BE49-F238E27FC236}">
                <a16:creationId xmlns:a16="http://schemas.microsoft.com/office/drawing/2014/main" id="{017CE141-BE3C-C5C7-07CE-84D440381FD9}"/>
              </a:ext>
            </a:extLst>
          </p:cNvPr>
          <p:cNvSpPr txBox="1"/>
          <p:nvPr/>
        </p:nvSpPr>
        <p:spPr>
          <a:xfrm>
            <a:off x="191694" y="3053138"/>
            <a:ext cx="598502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err="1">
                <a:latin typeface="Calibri"/>
                <a:ea typeface="ＭＳ Ｐゴシック"/>
                <a:cs typeface="Calibri"/>
              </a:rPr>
              <a:t>Since</a:t>
            </a:r>
            <a:r>
              <a:rPr lang="de-DE">
                <a:latin typeface="Calibri"/>
                <a:ea typeface="ＭＳ Ｐゴシック"/>
                <a:cs typeface="Calibri"/>
              </a:rPr>
              <a:t> 2009 </a:t>
            </a:r>
            <a:r>
              <a:rPr lang="de-DE" err="1">
                <a:latin typeface="Calibri"/>
                <a:ea typeface="ＭＳ Ｐゴシック"/>
                <a:cs typeface="Calibri"/>
              </a:rPr>
              <a:t>the</a:t>
            </a:r>
            <a:r>
              <a:rPr lang="de-DE">
                <a:latin typeface="Calibri"/>
                <a:ea typeface="ＭＳ Ｐゴシック"/>
                <a:cs typeface="Calibri"/>
              </a:rPr>
              <a:t> Meetings </a:t>
            </a:r>
            <a:r>
              <a:rPr lang="de-DE" err="1">
                <a:latin typeface="Calibri"/>
                <a:ea typeface="ＭＳ Ｐゴシック"/>
                <a:cs typeface="Calibri"/>
              </a:rPr>
              <a:t>take</a:t>
            </a:r>
            <a:r>
              <a:rPr lang="de-DE">
                <a:latin typeface="Calibri"/>
                <a:ea typeface="ＭＳ Ｐゴシック"/>
                <a:cs typeface="Calibri"/>
              </a:rPr>
              <a:t> </a:t>
            </a:r>
            <a:r>
              <a:rPr lang="de-DE" err="1">
                <a:latin typeface="Calibri"/>
                <a:ea typeface="ＭＳ Ｐゴシック"/>
                <a:cs typeface="Calibri"/>
              </a:rPr>
              <a:t>place</a:t>
            </a:r>
            <a:r>
              <a:rPr lang="de-DE">
                <a:latin typeface="Calibri"/>
                <a:ea typeface="ＭＳ Ｐゴシック"/>
                <a:cs typeface="Calibri"/>
              </a:rPr>
              <a:t> in </a:t>
            </a:r>
            <a:r>
              <a:rPr lang="de-DE" err="1">
                <a:latin typeface="Calibri"/>
                <a:ea typeface="ＭＳ Ｐゴシック"/>
                <a:cs typeface="Calibri"/>
              </a:rPr>
              <a:t>Brussels</a:t>
            </a:r>
            <a:r>
              <a:rPr lang="de-DE">
                <a:latin typeface="Calibri"/>
                <a:ea typeface="ＭＳ Ｐゴシック"/>
                <a:cs typeface="Calibri"/>
              </a:rPr>
              <a:t>, in </a:t>
            </a:r>
            <a:r>
              <a:rPr lang="de-DE" err="1">
                <a:latin typeface="Calibri"/>
                <a:ea typeface="ＭＳ Ｐゴシック"/>
                <a:cs typeface="Calibri"/>
              </a:rPr>
              <a:t>the</a:t>
            </a:r>
            <a:r>
              <a:rPr lang="de-DE">
                <a:latin typeface="Calibri"/>
                <a:ea typeface="ＭＳ Ｐゴシック"/>
                <a:cs typeface="Calibri"/>
              </a:rPr>
              <a:t> Europa Building. </a:t>
            </a:r>
            <a:r>
              <a:rPr lang="de-DE" err="1">
                <a:latin typeface="Calibri"/>
                <a:ea typeface="ＭＳ Ｐゴシック"/>
                <a:cs typeface="Calibri"/>
              </a:rPr>
              <a:t>There</a:t>
            </a:r>
            <a:r>
              <a:rPr lang="de-DE">
                <a:latin typeface="Calibri"/>
                <a:ea typeface="ＭＳ Ｐゴシック"/>
                <a:cs typeface="Calibri"/>
              </a:rPr>
              <a:t> was an </a:t>
            </a:r>
            <a:r>
              <a:rPr lang="de-DE" err="1">
                <a:latin typeface="Calibri"/>
                <a:ea typeface="ＭＳ Ｐゴシック"/>
                <a:cs typeface="Calibri"/>
              </a:rPr>
              <a:t>inofficial</a:t>
            </a:r>
            <a:r>
              <a:rPr lang="de-DE">
                <a:latin typeface="Calibri"/>
                <a:ea typeface="ＭＳ Ｐゴシック"/>
                <a:cs typeface="Calibri"/>
              </a:rPr>
              <a:t> </a:t>
            </a:r>
            <a:r>
              <a:rPr lang="de-DE" err="1">
                <a:latin typeface="Calibri"/>
                <a:ea typeface="ＭＳ Ｐゴシック"/>
                <a:cs typeface="Calibri"/>
              </a:rPr>
              <a:t>prodecessor</a:t>
            </a:r>
            <a:r>
              <a:rPr lang="de-DE">
                <a:latin typeface="Calibri"/>
                <a:ea typeface="ＭＳ Ｐゴシック"/>
                <a:cs typeface="Calibri"/>
              </a:rPr>
              <a:t> </a:t>
            </a:r>
            <a:r>
              <a:rPr lang="de-DE" err="1">
                <a:latin typeface="Calibri"/>
                <a:ea typeface="ＭＳ Ｐゴシック"/>
                <a:cs typeface="Calibri"/>
              </a:rPr>
              <a:t>which</a:t>
            </a:r>
            <a:r>
              <a:rPr lang="de-DE">
                <a:latin typeface="Calibri"/>
                <a:ea typeface="ＭＳ Ｐゴシック"/>
                <a:cs typeface="Calibri"/>
              </a:rPr>
              <a:t> </a:t>
            </a:r>
            <a:r>
              <a:rPr lang="de-DE" err="1">
                <a:latin typeface="Calibri"/>
                <a:ea typeface="ＭＳ Ｐゴシック"/>
                <a:cs typeface="Calibri"/>
              </a:rPr>
              <a:t>took</a:t>
            </a:r>
            <a:r>
              <a:rPr lang="de-DE">
                <a:latin typeface="Calibri"/>
                <a:ea typeface="ＭＳ Ｐゴシック"/>
                <a:cs typeface="Calibri"/>
              </a:rPr>
              <a:t> </a:t>
            </a:r>
            <a:r>
              <a:rPr lang="de-DE" err="1">
                <a:latin typeface="Calibri"/>
                <a:ea typeface="ＭＳ Ｐゴシック"/>
                <a:cs typeface="Calibri"/>
              </a:rPr>
              <a:t>place</a:t>
            </a:r>
            <a:r>
              <a:rPr lang="de-DE">
                <a:latin typeface="Calibri"/>
                <a:ea typeface="ＭＳ Ｐゴシック"/>
                <a:cs typeface="Calibri"/>
              </a:rPr>
              <a:t> in a different </a:t>
            </a:r>
            <a:r>
              <a:rPr lang="de-DE" err="1">
                <a:latin typeface="Calibri"/>
                <a:ea typeface="ＭＳ Ｐゴシック"/>
                <a:cs typeface="Calibri"/>
              </a:rPr>
              <a:t>country</a:t>
            </a:r>
            <a:r>
              <a:rPr lang="de-DE">
                <a:latin typeface="Calibri"/>
                <a:ea typeface="ＭＳ Ｐゴシック"/>
                <a:cs typeface="Calibri"/>
              </a:rPr>
              <a:t> </a:t>
            </a:r>
            <a:r>
              <a:rPr lang="de-DE" err="1">
                <a:latin typeface="Calibri"/>
                <a:ea typeface="ＭＳ Ｐゴシック"/>
                <a:cs typeface="Calibri"/>
              </a:rPr>
              <a:t>each</a:t>
            </a:r>
            <a:r>
              <a:rPr lang="de-DE">
                <a:latin typeface="Calibri"/>
                <a:ea typeface="ＭＳ Ｐゴシック"/>
                <a:cs typeface="Calibri"/>
              </a:rPr>
              <a:t> </a:t>
            </a:r>
            <a:r>
              <a:rPr lang="de-DE" err="1">
                <a:latin typeface="Calibri"/>
                <a:ea typeface="ＭＳ Ｐゴシック"/>
                <a:cs typeface="Calibri"/>
              </a:rPr>
              <a:t>year</a:t>
            </a:r>
            <a:r>
              <a:rPr lang="de-DE">
                <a:latin typeface="Calibri"/>
                <a:ea typeface="ＭＳ Ｐゴシック"/>
                <a:cs typeface="Calibri"/>
              </a:rPr>
              <a:t>. </a:t>
            </a:r>
          </a:p>
        </p:txBody>
      </p:sp>
      <p:pic>
        <p:nvPicPr>
          <p:cNvPr id="4" name="Grafik 8" descr="Ein Bild, das draußen, Himmel, Gebäude, Stadt enthält.&#10;&#10;Beschreibung automatisch generiert.">
            <a:extLst>
              <a:ext uri="{FF2B5EF4-FFF2-40B4-BE49-F238E27FC236}">
                <a16:creationId xmlns:a16="http://schemas.microsoft.com/office/drawing/2014/main" id="{E6701B86-E105-8B69-21B7-AEBD0BC4906C}"/>
              </a:ext>
            </a:extLst>
          </p:cNvPr>
          <p:cNvPicPr>
            <a:picLocks noChangeAspect="1"/>
          </p:cNvPicPr>
          <p:nvPr/>
        </p:nvPicPr>
        <p:blipFill>
          <a:blip r:embed="rId2"/>
          <a:stretch>
            <a:fillRect/>
          </a:stretch>
        </p:blipFill>
        <p:spPr>
          <a:xfrm>
            <a:off x="6298266" y="2537019"/>
            <a:ext cx="2409825" cy="1895475"/>
          </a:xfrm>
          <a:prstGeom prst="rect">
            <a:avLst/>
          </a:prstGeom>
        </p:spPr>
      </p:pic>
    </p:spTree>
    <p:extLst>
      <p:ext uri="{BB962C8B-B14F-4D97-AF65-F5344CB8AC3E}">
        <p14:creationId xmlns:p14="http://schemas.microsoft.com/office/powerpoint/2010/main" val="2893060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3">
            <a:extLst>
              <a:ext uri="{FF2B5EF4-FFF2-40B4-BE49-F238E27FC236}">
                <a16:creationId xmlns:a16="http://schemas.microsoft.com/office/drawing/2014/main" id="{50AB02F1-5804-5E62-4BA8-0D818154B330}"/>
              </a:ext>
            </a:extLst>
          </p:cNvPr>
          <p:cNvSpPr txBox="1">
            <a:spLocks noChangeArrowheads="1"/>
          </p:cNvSpPr>
          <p:nvPr/>
        </p:nvSpPr>
        <p:spPr bwMode="auto">
          <a:xfrm>
            <a:off x="0" y="0"/>
            <a:ext cx="31051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t">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de-DE" altLang="de-DE" sz="1800">
                <a:latin typeface="Calibri"/>
                <a:ea typeface="ＭＳ Ｐゴシック"/>
                <a:cs typeface="Calibri"/>
              </a:rPr>
              <a:t>European </a:t>
            </a:r>
            <a:r>
              <a:rPr lang="de-DE" altLang="de-DE" sz="1800" err="1">
                <a:latin typeface="Calibri"/>
                <a:ea typeface="ＭＳ Ｐゴシック"/>
                <a:cs typeface="Calibri"/>
              </a:rPr>
              <a:t>council</a:t>
            </a:r>
            <a:r>
              <a:rPr lang="de-DE" altLang="de-DE" sz="1800">
                <a:latin typeface="Calibri"/>
                <a:ea typeface="ＭＳ Ｐゴシック"/>
                <a:cs typeface="Calibri"/>
              </a:rPr>
              <a:t> </a:t>
            </a:r>
            <a:r>
              <a:rPr lang="de-DE" altLang="de-DE" sz="1800" err="1">
                <a:latin typeface="Calibri"/>
                <a:ea typeface="ＭＳ Ｐゴシック"/>
                <a:cs typeface="Calibri"/>
              </a:rPr>
              <a:t>of</a:t>
            </a:r>
            <a:r>
              <a:rPr lang="de-DE" altLang="de-DE" sz="1800">
                <a:latin typeface="Calibri"/>
                <a:ea typeface="ＭＳ Ｐゴシック"/>
                <a:cs typeface="Calibri"/>
              </a:rPr>
              <a:t> </a:t>
            </a:r>
            <a:r>
              <a:rPr lang="de-DE" altLang="de-DE" sz="1800" err="1">
                <a:latin typeface="Calibri"/>
                <a:ea typeface="ＭＳ Ｐゴシック"/>
                <a:cs typeface="Calibri"/>
              </a:rPr>
              <a:t>ministers</a:t>
            </a:r>
            <a:endParaRPr lang="de-DE" altLang="de-DE" sz="1800" err="1"/>
          </a:p>
        </p:txBody>
      </p:sp>
      <p:sp>
        <p:nvSpPr>
          <p:cNvPr id="7" name="Textfeld 4">
            <a:extLst>
              <a:ext uri="{FF2B5EF4-FFF2-40B4-BE49-F238E27FC236}">
                <a16:creationId xmlns:a16="http://schemas.microsoft.com/office/drawing/2014/main" id="{02BA4FD9-27B3-68B7-DC21-95B6668A5CEE}"/>
              </a:ext>
            </a:extLst>
          </p:cNvPr>
          <p:cNvSpPr txBox="1">
            <a:spLocks noChangeArrowheads="1"/>
          </p:cNvSpPr>
          <p:nvPr/>
        </p:nvSpPr>
        <p:spPr bwMode="auto">
          <a:xfrm>
            <a:off x="3105150" y="0"/>
            <a:ext cx="6038850" cy="230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de-DE" altLang="de-DE" sz="900" b="1" err="1"/>
              <a:t>Competencies</a:t>
            </a:r>
            <a:r>
              <a:rPr lang="de-DE" altLang="de-DE" sz="900" b="1"/>
              <a:t>:</a:t>
            </a:r>
            <a:endParaRPr lang="de-DE" altLang="de-DE" sz="800"/>
          </a:p>
        </p:txBody>
      </p:sp>
      <p:pic>
        <p:nvPicPr>
          <p:cNvPr id="2" name="Grafik 2" descr="Ein Bild, das drinnen, Person, Decke, Tisch enthält.&#10;&#10;Beschreibung automatisch generiert.">
            <a:extLst>
              <a:ext uri="{FF2B5EF4-FFF2-40B4-BE49-F238E27FC236}">
                <a16:creationId xmlns:a16="http://schemas.microsoft.com/office/drawing/2014/main" id="{FF80F613-BD56-BD2E-74B4-C2353A92A8D2}"/>
              </a:ext>
            </a:extLst>
          </p:cNvPr>
          <p:cNvPicPr>
            <a:picLocks noChangeAspect="1"/>
          </p:cNvPicPr>
          <p:nvPr/>
        </p:nvPicPr>
        <p:blipFill>
          <a:blip r:embed="rId2"/>
          <a:stretch>
            <a:fillRect/>
          </a:stretch>
        </p:blipFill>
        <p:spPr>
          <a:xfrm>
            <a:off x="2123525" y="3550857"/>
            <a:ext cx="4901675" cy="2467369"/>
          </a:xfrm>
          <a:prstGeom prst="rect">
            <a:avLst/>
          </a:prstGeom>
        </p:spPr>
      </p:pic>
      <p:sp>
        <p:nvSpPr>
          <p:cNvPr id="4" name="Textfeld 3">
            <a:extLst>
              <a:ext uri="{FF2B5EF4-FFF2-40B4-BE49-F238E27FC236}">
                <a16:creationId xmlns:a16="http://schemas.microsoft.com/office/drawing/2014/main" id="{2DA446B4-CF98-BE81-3481-E34E18F436F8}"/>
              </a:ext>
            </a:extLst>
          </p:cNvPr>
          <p:cNvSpPr txBox="1"/>
          <p:nvPr/>
        </p:nvSpPr>
        <p:spPr>
          <a:xfrm>
            <a:off x="361793" y="744367"/>
            <a:ext cx="820315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ea typeface="ＭＳ Ｐゴシック"/>
                <a:cs typeface="Calibri"/>
              </a:rPr>
              <a:t>At the "European Council of Ministers" ministers from all over the world meet in various formations. = main legislative of the EU.</a:t>
            </a:r>
            <a:br>
              <a:rPr lang="en-US">
                <a:latin typeface="Calibri"/>
                <a:ea typeface="ＭＳ Ｐゴシック"/>
                <a:cs typeface="Calibri"/>
              </a:rPr>
            </a:br>
            <a:endParaRPr lang="de-DE"/>
          </a:p>
          <a:p>
            <a:pPr marL="285750" indent="-285750">
              <a:buFont typeface="Arial"/>
              <a:buChar char="•"/>
            </a:pPr>
            <a:r>
              <a:rPr lang="en-US">
                <a:latin typeface="Calibri"/>
                <a:ea typeface="ＭＳ Ｐゴシック"/>
                <a:cs typeface="Calibri"/>
              </a:rPr>
              <a:t>President's role - facilitator and mediator </a:t>
            </a:r>
            <a:br>
              <a:rPr lang="en-US">
                <a:latin typeface="Calibri"/>
                <a:ea typeface="ＭＳ Ｐゴシック"/>
                <a:cs typeface="Calibri"/>
              </a:rPr>
            </a:br>
            <a:endParaRPr lang="en-US">
              <a:latin typeface="Calibri"/>
              <a:ea typeface="ＭＳ Ｐゴシック"/>
              <a:cs typeface="Calibri"/>
            </a:endParaRPr>
          </a:p>
          <a:p>
            <a:pPr marL="285750" indent="-285750">
              <a:buFont typeface="Arial"/>
              <a:buChar char="•"/>
            </a:pPr>
            <a:r>
              <a:rPr lang="en-US">
                <a:latin typeface="Calibri"/>
                <a:ea typeface="ＭＳ Ｐゴシック"/>
                <a:cs typeface="Calibri"/>
              </a:rPr>
              <a:t>Aim: reach a consensus and reach decisions on a high level</a:t>
            </a:r>
          </a:p>
          <a:p>
            <a:pPr marL="285750" indent="-285750">
              <a:buFont typeface="Arial"/>
              <a:buChar char="•"/>
            </a:pPr>
            <a:r>
              <a:rPr lang="en-US">
                <a:latin typeface="Calibri"/>
                <a:ea typeface="ＭＳ Ｐゴシック"/>
                <a:cs typeface="Calibri"/>
              </a:rPr>
              <a:t>Challenge: chairing a meeting in other languages, good preparations is essential </a:t>
            </a:r>
          </a:p>
          <a:p>
            <a:pPr marL="285750" indent="-285750">
              <a:buFont typeface="Arial"/>
              <a:buChar char="•"/>
            </a:pPr>
            <a:r>
              <a:rPr lang="en-US">
                <a:latin typeface="Calibri"/>
                <a:ea typeface="ＭＳ Ｐゴシック"/>
                <a:cs typeface="Calibri"/>
              </a:rPr>
              <a:t>Important: Knowing the </a:t>
            </a:r>
            <a:r>
              <a:rPr lang="en-US" err="1">
                <a:latin typeface="Calibri"/>
                <a:ea typeface="ＭＳ Ｐゴシック"/>
                <a:cs typeface="Calibri"/>
              </a:rPr>
              <a:t>backround</a:t>
            </a:r>
            <a:r>
              <a:rPr lang="en-US">
                <a:latin typeface="Calibri"/>
                <a:ea typeface="ＭＳ Ｐゴシック"/>
                <a:cs typeface="Calibri"/>
              </a:rPr>
              <a:t> of other positions; understand other sides</a:t>
            </a:r>
          </a:p>
          <a:p>
            <a:pPr marL="285750" indent="-285750">
              <a:buFont typeface="Arial"/>
              <a:buChar char="•"/>
            </a:pPr>
            <a:endParaRPr lang="en-US">
              <a:latin typeface="Calibri"/>
              <a:ea typeface="ＭＳ Ｐゴシック"/>
              <a:cs typeface="Calibri"/>
            </a:endParaRPr>
          </a:p>
        </p:txBody>
      </p:sp>
    </p:spTree>
    <p:extLst>
      <p:ext uri="{BB962C8B-B14F-4D97-AF65-F5344CB8AC3E}">
        <p14:creationId xmlns:p14="http://schemas.microsoft.com/office/powerpoint/2010/main" val="2686537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3">
            <a:extLst>
              <a:ext uri="{FF2B5EF4-FFF2-40B4-BE49-F238E27FC236}">
                <a16:creationId xmlns:a16="http://schemas.microsoft.com/office/drawing/2014/main" id="{3BC8A3B7-65A8-0CD5-4141-00F44AB74485}"/>
              </a:ext>
            </a:extLst>
          </p:cNvPr>
          <p:cNvPicPr>
            <a:picLocks noChangeAspect="1"/>
          </p:cNvPicPr>
          <p:nvPr/>
        </p:nvPicPr>
        <p:blipFill>
          <a:blip r:embed="rId2"/>
          <a:stretch>
            <a:fillRect/>
          </a:stretch>
        </p:blipFill>
        <p:spPr>
          <a:xfrm>
            <a:off x="5226986" y="1100096"/>
            <a:ext cx="2284047" cy="1537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313" name="Textfeld 3">
            <a:extLst>
              <a:ext uri="{FF2B5EF4-FFF2-40B4-BE49-F238E27FC236}">
                <a16:creationId xmlns:a16="http://schemas.microsoft.com/office/drawing/2014/main" id="{6A6DD615-2637-D970-A57B-BA4732B1FE6D}"/>
              </a:ext>
            </a:extLst>
          </p:cNvPr>
          <p:cNvSpPr txBox="1">
            <a:spLocks noChangeArrowheads="1"/>
          </p:cNvSpPr>
          <p:nvPr/>
        </p:nvSpPr>
        <p:spPr bwMode="auto">
          <a:xfrm>
            <a:off x="0" y="0"/>
            <a:ext cx="31051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de-DE" altLang="de-DE" sz="1800"/>
              <a:t>European </a:t>
            </a:r>
            <a:r>
              <a:rPr lang="de-DE" altLang="de-DE" sz="1800" err="1"/>
              <a:t>Parliament</a:t>
            </a:r>
            <a:endParaRPr lang="de-DE" altLang="de-DE" sz="1800"/>
          </a:p>
        </p:txBody>
      </p:sp>
      <p:sp>
        <p:nvSpPr>
          <p:cNvPr id="13314" name="Textfeld 4">
            <a:extLst>
              <a:ext uri="{FF2B5EF4-FFF2-40B4-BE49-F238E27FC236}">
                <a16:creationId xmlns:a16="http://schemas.microsoft.com/office/drawing/2014/main" id="{47026174-9610-DF6C-B508-E7FE7EA33F99}"/>
              </a:ext>
            </a:extLst>
          </p:cNvPr>
          <p:cNvSpPr txBox="1">
            <a:spLocks noChangeArrowheads="1"/>
          </p:cNvSpPr>
          <p:nvPr/>
        </p:nvSpPr>
        <p:spPr bwMode="auto">
          <a:xfrm>
            <a:off x="3105150" y="0"/>
            <a:ext cx="6038850" cy="230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de-DE" altLang="de-DE" sz="900" b="1" err="1"/>
              <a:t>Competencies</a:t>
            </a:r>
            <a:r>
              <a:rPr lang="de-DE" altLang="de-DE" sz="900" b="1"/>
              <a:t>:</a:t>
            </a:r>
            <a:endParaRPr lang="de-DE" altLang="de-DE" sz="800"/>
          </a:p>
        </p:txBody>
      </p:sp>
      <p:sp>
        <p:nvSpPr>
          <p:cNvPr id="2" name="Textfeld 1">
            <a:extLst>
              <a:ext uri="{FF2B5EF4-FFF2-40B4-BE49-F238E27FC236}">
                <a16:creationId xmlns:a16="http://schemas.microsoft.com/office/drawing/2014/main" id="{3AEC6AC8-F4E8-EF63-7903-D476F2BF23C6}"/>
              </a:ext>
            </a:extLst>
          </p:cNvPr>
          <p:cNvSpPr txBox="1"/>
          <p:nvPr/>
        </p:nvSpPr>
        <p:spPr>
          <a:xfrm>
            <a:off x="35170" y="484553"/>
            <a:ext cx="7051430"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600">
                <a:latin typeface="Calibri"/>
                <a:ea typeface="ＭＳ Ｐゴシック"/>
                <a:cs typeface="Calibri"/>
              </a:rPr>
              <a:t>EU was </a:t>
            </a:r>
            <a:r>
              <a:rPr lang="de-DE" sz="1600" err="1">
                <a:latin typeface="Calibri"/>
                <a:ea typeface="ＭＳ Ｐゴシック"/>
                <a:cs typeface="Calibri"/>
              </a:rPr>
              <a:t>first</a:t>
            </a:r>
            <a:r>
              <a:rPr lang="de-DE" sz="1600">
                <a:latin typeface="Calibri"/>
                <a:ea typeface="ＭＳ Ｐゴシック"/>
                <a:cs typeface="Calibri"/>
              </a:rPr>
              <a:t> </a:t>
            </a:r>
            <a:r>
              <a:rPr lang="de-DE" sz="1600" err="1">
                <a:latin typeface="Calibri"/>
                <a:ea typeface="ＭＳ Ｐゴシック"/>
                <a:cs typeface="Calibri"/>
              </a:rPr>
              <a:t>elected</a:t>
            </a:r>
            <a:r>
              <a:rPr lang="de-DE" sz="1600">
                <a:latin typeface="Calibri"/>
                <a:ea typeface="ＭＳ Ｐゴシック"/>
                <a:cs typeface="Calibri"/>
              </a:rPr>
              <a:t> in 1979</a:t>
            </a:r>
          </a:p>
          <a:p>
            <a:r>
              <a:rPr lang="de-DE" sz="1600">
                <a:latin typeface="Calibri"/>
                <a:ea typeface="ＭＳ Ｐゴシック"/>
                <a:cs typeface="Calibri"/>
              </a:rPr>
              <a:t>Every 5 </a:t>
            </a:r>
            <a:r>
              <a:rPr lang="de-DE" sz="1600" err="1">
                <a:latin typeface="Calibri"/>
                <a:ea typeface="ＭＳ Ｐゴシック"/>
                <a:cs typeface="Calibri"/>
              </a:rPr>
              <a:t>years</a:t>
            </a:r>
            <a:r>
              <a:rPr lang="de-DE" sz="1600">
                <a:latin typeface="Calibri"/>
                <a:ea typeface="ＭＳ Ｐゴシック"/>
                <a:cs typeface="Calibri"/>
              </a:rPr>
              <a:t> </a:t>
            </a:r>
            <a:r>
              <a:rPr lang="de-DE" sz="1600" err="1">
                <a:latin typeface="Calibri"/>
                <a:ea typeface="ＭＳ Ｐゴシック"/>
                <a:cs typeface="Calibri"/>
              </a:rPr>
              <a:t>new</a:t>
            </a:r>
            <a:r>
              <a:rPr lang="de-DE" sz="1600">
                <a:latin typeface="Calibri"/>
                <a:ea typeface="ＭＳ Ｐゴシック"/>
                <a:cs typeface="Calibri"/>
              </a:rPr>
              <a:t> </a:t>
            </a:r>
            <a:r>
              <a:rPr lang="de-DE" sz="1600" err="1">
                <a:latin typeface="Calibri"/>
                <a:ea typeface="ＭＳ Ｐゴシック"/>
                <a:cs typeface="Calibri"/>
              </a:rPr>
              <a:t>parliament</a:t>
            </a:r>
            <a:r>
              <a:rPr lang="de-DE" sz="1600">
                <a:latin typeface="Calibri"/>
                <a:ea typeface="ＭＳ Ｐゴシック"/>
                <a:cs typeface="Calibri"/>
              </a:rPr>
              <a:t> </a:t>
            </a:r>
            <a:r>
              <a:rPr lang="de-DE" sz="1600" err="1">
                <a:latin typeface="Calibri"/>
                <a:ea typeface="ＭＳ Ｐゴシック"/>
                <a:cs typeface="Calibri"/>
              </a:rPr>
              <a:t>members</a:t>
            </a:r>
            <a:r>
              <a:rPr lang="de-DE" sz="1600">
                <a:latin typeface="Calibri"/>
                <a:ea typeface="ＭＳ Ｐゴシック"/>
                <a:cs typeface="Calibri"/>
              </a:rPr>
              <a:t> </a:t>
            </a:r>
            <a:r>
              <a:rPr lang="de-DE" sz="1600" err="1">
                <a:latin typeface="Calibri"/>
                <a:ea typeface="ＭＳ Ｐゴシック"/>
                <a:cs typeface="Calibri"/>
              </a:rPr>
              <a:t>are</a:t>
            </a:r>
            <a:r>
              <a:rPr lang="de-DE" sz="1600">
                <a:latin typeface="Calibri"/>
                <a:ea typeface="ＭＳ Ｐゴシック"/>
                <a:cs typeface="Calibri"/>
              </a:rPr>
              <a:t> </a:t>
            </a:r>
            <a:r>
              <a:rPr lang="de-DE" sz="1600" err="1">
                <a:latin typeface="Calibri"/>
                <a:ea typeface="ＭＳ Ｐゴシック"/>
                <a:cs typeface="Calibri"/>
              </a:rPr>
              <a:t>elected</a:t>
            </a:r>
            <a:r>
              <a:rPr lang="de-DE" sz="1600">
                <a:latin typeface="Calibri"/>
                <a:ea typeface="ＭＳ Ｐゴシック"/>
                <a:cs typeface="Calibri"/>
              </a:rPr>
              <a:t> </a:t>
            </a:r>
            <a:r>
              <a:rPr lang="de-DE" sz="1600" err="1">
                <a:latin typeface="Calibri"/>
                <a:ea typeface="ＭＳ Ｐゴシック"/>
                <a:cs typeface="Calibri"/>
              </a:rPr>
              <a:t>by</a:t>
            </a:r>
            <a:r>
              <a:rPr lang="de-DE" sz="1600">
                <a:latin typeface="Calibri"/>
                <a:ea typeface="ＭＳ Ｐゴシック"/>
                <a:cs typeface="Calibri"/>
              </a:rPr>
              <a:t> </a:t>
            </a:r>
            <a:r>
              <a:rPr lang="de-DE" sz="1600" err="1">
                <a:latin typeface="Calibri"/>
                <a:ea typeface="ＭＳ Ｐゴシック"/>
                <a:cs typeface="Calibri"/>
              </a:rPr>
              <a:t>the</a:t>
            </a:r>
            <a:r>
              <a:rPr lang="de-DE" sz="1600">
                <a:latin typeface="Calibri"/>
                <a:ea typeface="ＭＳ Ｐゴシック"/>
                <a:cs typeface="Calibri"/>
              </a:rPr>
              <a:t> </a:t>
            </a:r>
            <a:r>
              <a:rPr lang="de-DE" sz="1600" err="1">
                <a:latin typeface="Calibri"/>
                <a:ea typeface="ＭＳ Ｐゴシック"/>
                <a:cs typeface="Calibri"/>
              </a:rPr>
              <a:t>european</a:t>
            </a:r>
            <a:r>
              <a:rPr lang="de-DE" sz="1600">
                <a:latin typeface="Calibri"/>
                <a:ea typeface="ＭＳ Ｐゴシック"/>
                <a:cs typeface="Calibri"/>
              </a:rPr>
              <a:t> </a:t>
            </a:r>
            <a:r>
              <a:rPr lang="de-DE" sz="1600" err="1">
                <a:latin typeface="Calibri"/>
                <a:ea typeface="ＭＳ Ｐゴシック"/>
                <a:cs typeface="Calibri"/>
              </a:rPr>
              <a:t>people</a:t>
            </a:r>
            <a:r>
              <a:rPr lang="de-DE" sz="1600">
                <a:latin typeface="Calibri"/>
                <a:ea typeface="ＭＳ Ｐゴシック"/>
                <a:cs typeface="Calibri"/>
              </a:rPr>
              <a:t>.</a:t>
            </a:r>
            <a:endParaRPr lang="de-DE" sz="1600">
              <a:cs typeface="Calibri"/>
            </a:endParaRPr>
          </a:p>
          <a:p>
            <a:endParaRPr lang="de-DE" sz="1600">
              <a:cs typeface="Calibri"/>
            </a:endParaRPr>
          </a:p>
          <a:p>
            <a:r>
              <a:rPr lang="de-DE" sz="1600" err="1">
                <a:latin typeface="Calibri"/>
                <a:ea typeface="ＭＳ Ｐゴシック"/>
                <a:cs typeface="Calibri"/>
              </a:rPr>
              <a:t>Plenery</a:t>
            </a:r>
            <a:r>
              <a:rPr lang="de-DE" sz="1600">
                <a:latin typeface="Calibri"/>
                <a:ea typeface="ＭＳ Ｐゴシック"/>
                <a:cs typeface="Calibri"/>
              </a:rPr>
              <a:t> </a:t>
            </a:r>
            <a:r>
              <a:rPr lang="de-DE" sz="1600" err="1">
                <a:latin typeface="Calibri"/>
                <a:ea typeface="ＭＳ Ｐゴシック"/>
                <a:cs typeface="Calibri"/>
              </a:rPr>
              <a:t>meetings</a:t>
            </a:r>
            <a:r>
              <a:rPr lang="de-DE" sz="1600">
                <a:latin typeface="Calibri"/>
                <a:ea typeface="ＭＳ Ｐゴシック"/>
                <a:cs typeface="Calibri"/>
              </a:rPr>
              <a:t>-&gt; </a:t>
            </a:r>
            <a:r>
              <a:rPr lang="de-DE" sz="1600" err="1">
                <a:latin typeface="Calibri"/>
                <a:ea typeface="ＭＳ Ｐゴシック"/>
                <a:cs typeface="Calibri"/>
              </a:rPr>
              <a:t>Brussel</a:t>
            </a:r>
            <a:endParaRPr lang="de-DE" sz="1600">
              <a:latin typeface="Calibri"/>
              <a:ea typeface="ＭＳ Ｐゴシック"/>
              <a:cs typeface="Calibri"/>
            </a:endParaRPr>
          </a:p>
          <a:p>
            <a:r>
              <a:rPr lang="de-DE" sz="1600">
                <a:latin typeface="Calibri"/>
                <a:ea typeface="ＭＳ Ｐゴシック"/>
                <a:cs typeface="Calibri"/>
              </a:rPr>
              <a:t>Administrative </a:t>
            </a:r>
            <a:r>
              <a:rPr lang="de-DE" sz="1600" err="1">
                <a:latin typeface="Calibri"/>
                <a:ea typeface="ＭＳ Ｐゴシック"/>
                <a:cs typeface="Calibri"/>
              </a:rPr>
              <a:t>meetings</a:t>
            </a:r>
            <a:r>
              <a:rPr lang="de-DE" sz="1600">
                <a:latin typeface="Calibri"/>
                <a:ea typeface="ＭＳ Ｐゴシック"/>
                <a:cs typeface="Calibri"/>
              </a:rPr>
              <a:t>-&gt; Luxembourg</a:t>
            </a:r>
          </a:p>
          <a:p>
            <a:r>
              <a:rPr lang="de-DE" sz="1600">
                <a:latin typeface="Calibri"/>
                <a:ea typeface="ＭＳ Ｐゴシック"/>
                <a:cs typeface="Calibri"/>
              </a:rPr>
              <a:t>Other </a:t>
            </a:r>
            <a:r>
              <a:rPr lang="de-DE" sz="1600" err="1">
                <a:latin typeface="Calibri"/>
                <a:ea typeface="ＭＳ Ｐゴシック"/>
                <a:cs typeface="Calibri"/>
              </a:rPr>
              <a:t>meetings</a:t>
            </a:r>
            <a:r>
              <a:rPr lang="de-DE" sz="1600">
                <a:latin typeface="Calibri"/>
                <a:ea typeface="ＭＳ Ｐゴシック"/>
                <a:cs typeface="Calibri"/>
              </a:rPr>
              <a:t>-&gt; Strasbourg</a:t>
            </a:r>
          </a:p>
          <a:p>
            <a:endParaRPr lang="de-DE" sz="1600">
              <a:cs typeface="Calibri"/>
            </a:endParaRPr>
          </a:p>
          <a:p>
            <a:r>
              <a:rPr lang="de-DE" sz="1600" b="1">
                <a:latin typeface="Calibri"/>
                <a:ea typeface="ＭＳ Ｐゴシック"/>
                <a:cs typeface="Calibri"/>
              </a:rPr>
              <a:t>Tasks</a:t>
            </a:r>
            <a:r>
              <a:rPr lang="de-DE" sz="1600">
                <a:latin typeface="Calibri"/>
                <a:ea typeface="ＭＳ Ｐゴシック"/>
                <a:cs typeface="Calibri"/>
              </a:rPr>
              <a:t>:</a:t>
            </a:r>
          </a:p>
          <a:p>
            <a:pPr marL="285750" indent="-285750">
              <a:buFont typeface="Arial"/>
              <a:buChar char="•"/>
            </a:pPr>
            <a:r>
              <a:rPr lang="de-DE" sz="1600">
                <a:latin typeface="Calibri"/>
                <a:ea typeface="ＭＳ Ｐゴシック"/>
                <a:cs typeface="Calibri"/>
              </a:rPr>
              <a:t>Legislative power -&gt; </a:t>
            </a:r>
            <a:r>
              <a:rPr lang="de-DE" sz="1600" err="1">
                <a:latin typeface="Calibri"/>
                <a:ea typeface="ＭＳ Ｐゴシック"/>
                <a:cs typeface="Calibri"/>
              </a:rPr>
              <a:t>approve</a:t>
            </a:r>
            <a:r>
              <a:rPr lang="de-DE" sz="1600">
                <a:latin typeface="Calibri"/>
                <a:ea typeface="ＭＳ Ｐゴシック"/>
                <a:cs typeface="Calibri"/>
              </a:rPr>
              <a:t>, </a:t>
            </a:r>
            <a:r>
              <a:rPr lang="de-DE" sz="1600" err="1">
                <a:latin typeface="Calibri"/>
                <a:ea typeface="ＭＳ Ｐゴシック"/>
                <a:cs typeface="Calibri"/>
              </a:rPr>
              <a:t>reject</a:t>
            </a:r>
            <a:r>
              <a:rPr lang="de-DE" sz="1600">
                <a:latin typeface="Calibri"/>
                <a:ea typeface="ＭＳ Ｐゴシック"/>
                <a:cs typeface="Calibri"/>
              </a:rPr>
              <a:t> </a:t>
            </a:r>
            <a:r>
              <a:rPr lang="de-DE" sz="1600" err="1">
                <a:latin typeface="Calibri"/>
                <a:ea typeface="ＭＳ Ｐゴシック"/>
                <a:cs typeface="Calibri"/>
              </a:rPr>
              <a:t>or</a:t>
            </a:r>
            <a:r>
              <a:rPr lang="de-DE" sz="1600">
                <a:latin typeface="Calibri"/>
                <a:ea typeface="ＭＳ Ｐゴシック"/>
                <a:cs typeface="Calibri"/>
              </a:rPr>
              <a:t> </a:t>
            </a:r>
            <a:r>
              <a:rPr lang="de-DE" sz="1600" err="1">
                <a:latin typeface="Calibri"/>
                <a:ea typeface="ＭＳ Ｐゴシック"/>
                <a:cs typeface="Calibri"/>
              </a:rPr>
              <a:t>amend</a:t>
            </a:r>
            <a:r>
              <a:rPr lang="de-DE" sz="1600">
                <a:latin typeface="Calibri"/>
                <a:ea typeface="ＭＳ Ｐゴシック"/>
                <a:cs typeface="Calibri"/>
              </a:rPr>
              <a:t> </a:t>
            </a:r>
            <a:r>
              <a:rPr lang="de-DE" sz="1600" err="1">
                <a:latin typeface="Calibri"/>
                <a:ea typeface="ＭＳ Ｐゴシック"/>
                <a:cs typeface="Calibri"/>
              </a:rPr>
              <a:t>proposals</a:t>
            </a:r>
            <a:endParaRPr lang="de-DE" sz="1600">
              <a:latin typeface="Calibri"/>
              <a:ea typeface="ＭＳ Ｐゴシック"/>
              <a:cs typeface="Calibri"/>
            </a:endParaRPr>
          </a:p>
          <a:p>
            <a:pPr marL="285750" indent="-285750">
              <a:buFont typeface="Arial"/>
              <a:buChar char="•"/>
            </a:pPr>
            <a:r>
              <a:rPr lang="de-DE" sz="1600" err="1">
                <a:latin typeface="Calibri"/>
                <a:ea typeface="ＭＳ Ｐゴシック"/>
                <a:cs typeface="Calibri"/>
              </a:rPr>
              <a:t>Budgetary</a:t>
            </a:r>
            <a:r>
              <a:rPr lang="de-DE" sz="1600">
                <a:latin typeface="Calibri"/>
                <a:ea typeface="ＭＳ Ｐゴシック"/>
                <a:cs typeface="Calibri"/>
              </a:rPr>
              <a:t> power-&gt; EU </a:t>
            </a:r>
            <a:r>
              <a:rPr lang="de-DE" sz="1600" err="1">
                <a:latin typeface="Calibri"/>
                <a:ea typeface="ＭＳ Ｐゴシック"/>
                <a:cs typeface="Calibri"/>
              </a:rPr>
              <a:t>budget</a:t>
            </a:r>
            <a:r>
              <a:rPr lang="de-DE" sz="1600">
                <a:latin typeface="Calibri"/>
                <a:ea typeface="ＭＳ Ｐゴシック"/>
                <a:cs typeface="Calibri"/>
              </a:rPr>
              <a:t> </a:t>
            </a:r>
            <a:r>
              <a:rPr lang="de-DE" sz="1600" err="1">
                <a:latin typeface="Calibri"/>
                <a:ea typeface="ＭＳ Ｐゴシック"/>
                <a:cs typeface="Calibri"/>
              </a:rPr>
              <a:t>approved</a:t>
            </a:r>
            <a:r>
              <a:rPr lang="de-DE" sz="1600">
                <a:latin typeface="Calibri"/>
                <a:ea typeface="ＭＳ Ｐゴシック"/>
                <a:cs typeface="Calibri"/>
              </a:rPr>
              <a:t> </a:t>
            </a:r>
            <a:r>
              <a:rPr lang="de-DE" sz="1600" err="1">
                <a:latin typeface="Calibri"/>
                <a:ea typeface="ＭＳ Ｐゴシック"/>
                <a:cs typeface="Calibri"/>
              </a:rPr>
              <a:t>before</a:t>
            </a:r>
            <a:r>
              <a:rPr lang="de-DE" sz="1600">
                <a:latin typeface="Calibri"/>
                <a:ea typeface="ＭＳ Ｐゴシック"/>
                <a:cs typeface="Calibri"/>
              </a:rPr>
              <a:t> </a:t>
            </a:r>
            <a:r>
              <a:rPr lang="de-DE" sz="1600" err="1">
                <a:latin typeface="Calibri"/>
                <a:ea typeface="ＭＳ Ｐゴシック"/>
                <a:cs typeface="Calibri"/>
              </a:rPr>
              <a:t>spent</a:t>
            </a:r>
            <a:r>
              <a:rPr lang="de-DE" sz="1600">
                <a:latin typeface="Calibri"/>
                <a:ea typeface="ＭＳ Ｐゴシック"/>
                <a:cs typeface="Calibri"/>
              </a:rPr>
              <a:t>, </a:t>
            </a:r>
            <a:r>
              <a:rPr lang="de-DE" sz="1600" err="1">
                <a:latin typeface="Calibri"/>
                <a:ea typeface="ＭＳ Ｐゴシック"/>
                <a:cs typeface="Calibri"/>
              </a:rPr>
              <a:t>afterwards</a:t>
            </a:r>
            <a:r>
              <a:rPr lang="de-DE" sz="1600">
                <a:latin typeface="Calibri"/>
                <a:ea typeface="ＭＳ Ｐゴシック"/>
                <a:cs typeface="Calibri"/>
              </a:rPr>
              <a:t> </a:t>
            </a:r>
            <a:r>
              <a:rPr lang="de-DE" sz="1600" err="1">
                <a:latin typeface="Calibri"/>
                <a:ea typeface="ＭＳ Ｐゴシック"/>
                <a:cs typeface="Calibri"/>
              </a:rPr>
              <a:t>money</a:t>
            </a:r>
            <a:r>
              <a:rPr lang="de-DE" sz="1600">
                <a:latin typeface="Calibri"/>
                <a:ea typeface="ＭＳ Ｐゴシック"/>
                <a:cs typeface="Calibri"/>
              </a:rPr>
              <a:t> </a:t>
            </a:r>
            <a:r>
              <a:rPr lang="de-DE" sz="1600" err="1">
                <a:latin typeface="Calibri"/>
                <a:ea typeface="ＭＳ Ｐゴシック"/>
                <a:cs typeface="Calibri"/>
              </a:rPr>
              <a:t>discharged</a:t>
            </a:r>
            <a:r>
              <a:rPr lang="de-DE" sz="1600">
                <a:latin typeface="Calibri"/>
                <a:ea typeface="ＭＳ Ｐゴシック"/>
                <a:cs typeface="Calibri"/>
              </a:rPr>
              <a:t>, after </a:t>
            </a:r>
            <a:r>
              <a:rPr lang="de-DE" sz="1600" err="1">
                <a:latin typeface="Calibri"/>
                <a:ea typeface="ＭＳ Ｐゴシック"/>
                <a:cs typeface="Calibri"/>
              </a:rPr>
              <a:t>checked</a:t>
            </a:r>
            <a:r>
              <a:rPr lang="de-DE" sz="1600">
                <a:latin typeface="Calibri"/>
                <a:ea typeface="ＭＳ Ｐゴシック"/>
                <a:cs typeface="Calibri"/>
              </a:rPr>
              <a:t> </a:t>
            </a:r>
            <a:r>
              <a:rPr lang="de-DE" sz="1600" err="1">
                <a:latin typeface="Calibri"/>
                <a:ea typeface="ＭＳ Ｐゴシック"/>
                <a:cs typeface="Calibri"/>
              </a:rPr>
              <a:t>if</a:t>
            </a:r>
            <a:r>
              <a:rPr lang="de-DE" sz="1600">
                <a:latin typeface="Calibri"/>
                <a:ea typeface="ＭＳ Ｐゴシック"/>
                <a:cs typeface="Calibri"/>
              </a:rPr>
              <a:t> </a:t>
            </a:r>
            <a:r>
              <a:rPr lang="de-DE" sz="1600" err="1">
                <a:latin typeface="Calibri"/>
                <a:ea typeface="ＭＳ Ｐゴシック"/>
                <a:cs typeface="Calibri"/>
              </a:rPr>
              <a:t>it´s</a:t>
            </a:r>
            <a:r>
              <a:rPr lang="de-DE" sz="1600">
                <a:latin typeface="Calibri"/>
                <a:ea typeface="ＭＳ Ｐゴシック"/>
                <a:cs typeface="Calibri"/>
              </a:rPr>
              <a:t> </a:t>
            </a:r>
            <a:r>
              <a:rPr lang="de-DE" sz="1600" err="1">
                <a:latin typeface="Calibri"/>
                <a:ea typeface="ＭＳ Ｐゴシック"/>
                <a:cs typeface="Calibri"/>
              </a:rPr>
              <a:t>being</a:t>
            </a:r>
            <a:r>
              <a:rPr lang="de-DE" sz="1600">
                <a:latin typeface="Calibri"/>
                <a:ea typeface="ＭＳ Ｐゴシック"/>
                <a:cs typeface="Calibri"/>
              </a:rPr>
              <a:t> </a:t>
            </a:r>
            <a:r>
              <a:rPr lang="de-DE" sz="1600" err="1">
                <a:latin typeface="Calibri"/>
                <a:ea typeface="ＭＳ Ｐゴシック"/>
                <a:cs typeface="Calibri"/>
              </a:rPr>
              <a:t>spent</a:t>
            </a:r>
            <a:r>
              <a:rPr lang="de-DE" sz="1600">
                <a:latin typeface="Calibri"/>
                <a:ea typeface="ＭＳ Ｐゴシック"/>
                <a:cs typeface="Calibri"/>
              </a:rPr>
              <a:t> on </a:t>
            </a:r>
            <a:r>
              <a:rPr lang="de-DE" sz="1600" err="1">
                <a:latin typeface="Calibri"/>
                <a:ea typeface="ＭＳ Ｐゴシック"/>
                <a:cs typeface="Calibri"/>
              </a:rPr>
              <a:t>the</a:t>
            </a:r>
            <a:r>
              <a:rPr lang="de-DE" sz="1600">
                <a:latin typeface="Calibri"/>
                <a:ea typeface="ＭＳ Ｐゴシック"/>
                <a:cs typeface="Calibri"/>
              </a:rPr>
              <a:t> </a:t>
            </a:r>
            <a:r>
              <a:rPr lang="de-DE" sz="1600" err="1">
                <a:latin typeface="Calibri"/>
                <a:ea typeface="ＭＳ Ｐゴシック"/>
                <a:cs typeface="Calibri"/>
              </a:rPr>
              <a:t>right</a:t>
            </a:r>
            <a:r>
              <a:rPr lang="de-DE" sz="1600">
                <a:latin typeface="Calibri"/>
                <a:ea typeface="ＭＳ Ｐゴシック"/>
                <a:cs typeface="Calibri"/>
              </a:rPr>
              <a:t> </a:t>
            </a:r>
            <a:r>
              <a:rPr lang="de-DE" sz="1600" err="1">
                <a:latin typeface="Calibri"/>
                <a:ea typeface="ＭＳ Ｐゴシック"/>
                <a:cs typeface="Calibri"/>
              </a:rPr>
              <a:t>things</a:t>
            </a:r>
            <a:endParaRPr lang="de-DE" sz="1600">
              <a:latin typeface="Calibri"/>
              <a:ea typeface="ＭＳ Ｐゴシック"/>
              <a:cs typeface="Calibri"/>
            </a:endParaRPr>
          </a:p>
          <a:p>
            <a:pPr marL="285750" indent="-285750">
              <a:buFont typeface="Arial"/>
              <a:buChar char="•"/>
            </a:pPr>
            <a:r>
              <a:rPr lang="de-DE" sz="1600">
                <a:latin typeface="Calibri"/>
                <a:ea typeface="ＭＳ Ｐゴシック"/>
                <a:cs typeface="Calibri"/>
              </a:rPr>
              <a:t>Control </a:t>
            </a:r>
            <a:r>
              <a:rPr lang="de-DE" sz="1600" err="1">
                <a:latin typeface="Calibri"/>
                <a:ea typeface="ＭＳ Ｐゴシック"/>
                <a:cs typeface="Calibri"/>
              </a:rPr>
              <a:t>over</a:t>
            </a:r>
            <a:r>
              <a:rPr lang="de-DE" sz="1600">
                <a:latin typeface="Calibri"/>
                <a:ea typeface="ＭＳ Ｐゴシック"/>
                <a:cs typeface="Calibri"/>
              </a:rPr>
              <a:t> </a:t>
            </a:r>
            <a:r>
              <a:rPr lang="de-DE" sz="1600" err="1">
                <a:latin typeface="Calibri"/>
                <a:ea typeface="ＭＳ Ｐゴシック"/>
                <a:cs typeface="Calibri"/>
              </a:rPr>
              <a:t>the</a:t>
            </a:r>
            <a:r>
              <a:rPr lang="de-DE" sz="1600">
                <a:latin typeface="Calibri"/>
                <a:ea typeface="ＭＳ Ｐゴシック"/>
                <a:cs typeface="Calibri"/>
              </a:rPr>
              <a:t> </a:t>
            </a:r>
            <a:r>
              <a:rPr lang="de-DE" sz="1600" err="1">
                <a:latin typeface="Calibri"/>
                <a:ea typeface="ＭＳ Ｐゴシック"/>
                <a:cs typeface="Calibri"/>
              </a:rPr>
              <a:t>executive</a:t>
            </a:r>
            <a:r>
              <a:rPr lang="de-DE" sz="1600">
                <a:latin typeface="Calibri"/>
                <a:ea typeface="ＭＳ Ｐゴシック"/>
                <a:cs typeface="Calibri"/>
              </a:rPr>
              <a:t> </a:t>
            </a:r>
            <a:r>
              <a:rPr lang="de-DE" sz="1600" err="1">
                <a:latin typeface="Calibri"/>
                <a:ea typeface="ＭＳ Ｐゴシック"/>
                <a:cs typeface="Calibri"/>
              </a:rPr>
              <a:t>branch</a:t>
            </a:r>
            <a:r>
              <a:rPr lang="de-DE" sz="1600">
                <a:latin typeface="Calibri"/>
                <a:ea typeface="ＭＳ Ｐゴシック"/>
                <a:cs typeface="Calibri"/>
              </a:rPr>
              <a:t> (</a:t>
            </a:r>
            <a:r>
              <a:rPr lang="de-DE" sz="1600" err="1">
                <a:latin typeface="Calibri"/>
                <a:ea typeface="ＭＳ Ｐゴシック"/>
                <a:cs typeface="Calibri"/>
              </a:rPr>
              <a:t>the</a:t>
            </a:r>
            <a:r>
              <a:rPr lang="de-DE" sz="1600">
                <a:latin typeface="Calibri"/>
                <a:ea typeface="ＭＳ Ｐゴシック"/>
                <a:cs typeface="Calibri"/>
              </a:rPr>
              <a:t> </a:t>
            </a:r>
            <a:r>
              <a:rPr lang="de-DE" sz="1600" err="1">
                <a:latin typeface="Calibri"/>
                <a:ea typeface="ＭＳ Ｐゴシック"/>
                <a:cs typeface="Calibri"/>
              </a:rPr>
              <a:t>comission</a:t>
            </a:r>
            <a:r>
              <a:rPr lang="de-DE" sz="1600">
                <a:latin typeface="Calibri"/>
                <a:ea typeface="ＭＳ Ｐゴシック"/>
                <a:cs typeface="Calibri"/>
              </a:rPr>
              <a:t>) </a:t>
            </a:r>
          </a:p>
          <a:p>
            <a:endParaRPr lang="de-DE" sz="1600">
              <a:cs typeface="Calibri"/>
            </a:endParaRPr>
          </a:p>
          <a:p>
            <a:r>
              <a:rPr lang="de-DE" sz="1600">
                <a:latin typeface="Calibri"/>
                <a:ea typeface="ＭＳ Ｐゴシック"/>
                <a:cs typeface="Calibri"/>
              </a:rPr>
              <a:t>EU ≠ </a:t>
            </a:r>
            <a:r>
              <a:rPr lang="de-DE" sz="1600" err="1">
                <a:latin typeface="Calibri"/>
                <a:ea typeface="ＭＳ Ｐゴシック"/>
                <a:cs typeface="Calibri"/>
              </a:rPr>
              <a:t>state</a:t>
            </a:r>
            <a:r>
              <a:rPr lang="de-DE" sz="1600">
                <a:latin typeface="Calibri"/>
                <a:ea typeface="ＭＳ Ｐゴシック"/>
                <a:cs typeface="Calibri"/>
              </a:rPr>
              <a:t> </a:t>
            </a:r>
            <a:r>
              <a:rPr lang="de-DE" sz="1600" err="1">
                <a:latin typeface="Calibri"/>
                <a:ea typeface="ＭＳ Ｐゴシック"/>
                <a:cs typeface="Calibri"/>
              </a:rPr>
              <a:t>parliament</a:t>
            </a:r>
            <a:endParaRPr lang="de-DE" sz="1600">
              <a:latin typeface="Calibri"/>
              <a:ea typeface="ＭＳ Ｐゴシック"/>
              <a:cs typeface="Calibri"/>
            </a:endParaRPr>
          </a:p>
          <a:p>
            <a:r>
              <a:rPr lang="de-DE" sz="1600">
                <a:latin typeface="Calibri"/>
                <a:ea typeface="ＭＳ Ｐゴシック"/>
                <a:cs typeface="Calibri"/>
              </a:rPr>
              <a:t>EU= </a:t>
            </a:r>
            <a:r>
              <a:rPr lang="de-DE" sz="1600" err="1">
                <a:latin typeface="Calibri"/>
                <a:ea typeface="ＭＳ Ｐゴシック"/>
                <a:cs typeface="Calibri"/>
              </a:rPr>
              <a:t>democratic</a:t>
            </a:r>
            <a:endParaRPr lang="de-DE" sz="1600">
              <a:latin typeface="Calibri"/>
              <a:ea typeface="ＭＳ Ｐゴシック"/>
              <a:cs typeface="Calibri"/>
            </a:endParaRPr>
          </a:p>
          <a:p>
            <a:endParaRPr lang="de-DE" sz="1600">
              <a:latin typeface="Calibri"/>
              <a:ea typeface="ＭＳ Ｐゴシック"/>
              <a:cs typeface="Calibri"/>
            </a:endParaRPr>
          </a:p>
          <a:p>
            <a:endParaRPr lang="de-DE" sz="1600">
              <a:latin typeface="Calibri"/>
              <a:ea typeface="ＭＳ Ｐゴシック"/>
              <a:cs typeface="Calibri"/>
            </a:endParaRPr>
          </a:p>
          <a:p>
            <a:r>
              <a:rPr lang="de-DE" sz="1600">
                <a:latin typeface="Calibri"/>
                <a:ea typeface="ＭＳ Ｐゴシック"/>
                <a:cs typeface="Calibri"/>
              </a:rPr>
              <a:t>Voting </a:t>
            </a:r>
            <a:r>
              <a:rPr lang="de-DE" sz="1600" err="1">
                <a:latin typeface="Calibri"/>
                <a:ea typeface="ＭＳ Ｐゴシック"/>
                <a:cs typeface="Calibri"/>
              </a:rPr>
              <a:t>with</a:t>
            </a:r>
            <a:r>
              <a:rPr lang="de-DE" sz="1600">
                <a:latin typeface="Calibri"/>
                <a:ea typeface="ＭＳ Ｐゴシック"/>
                <a:cs typeface="Calibri"/>
              </a:rPr>
              <a:t> </a:t>
            </a:r>
            <a:r>
              <a:rPr lang="de-DE" sz="1600" err="1">
                <a:latin typeface="Calibri"/>
                <a:ea typeface="ＭＳ Ｐゴシック"/>
                <a:cs typeface="Calibri"/>
              </a:rPr>
              <a:t>thumb</a:t>
            </a:r>
            <a:r>
              <a:rPr lang="de-DE" sz="1600">
                <a:latin typeface="Calibri"/>
                <a:ea typeface="ＭＳ Ｐゴシック"/>
                <a:cs typeface="Calibri"/>
              </a:rPr>
              <a:t> </a:t>
            </a:r>
            <a:r>
              <a:rPr lang="de-DE" sz="1600" err="1">
                <a:latin typeface="Calibri"/>
                <a:ea typeface="ＭＳ Ｐゴシック"/>
                <a:cs typeface="Calibri"/>
              </a:rPr>
              <a:t>up</a:t>
            </a:r>
            <a:r>
              <a:rPr lang="de-DE" sz="1600">
                <a:latin typeface="Calibri"/>
                <a:ea typeface="ＭＳ Ｐゴシック"/>
                <a:cs typeface="Calibri"/>
              </a:rPr>
              <a:t>/down, but </a:t>
            </a:r>
            <a:r>
              <a:rPr lang="de-DE" sz="1600" err="1">
                <a:latin typeface="Calibri"/>
                <a:ea typeface="ＭＳ Ｐゴシック"/>
                <a:cs typeface="Calibri"/>
              </a:rPr>
              <a:t>the</a:t>
            </a:r>
            <a:r>
              <a:rPr lang="de-DE" sz="1600">
                <a:latin typeface="Calibri"/>
                <a:ea typeface="ＭＳ Ｐゴシック"/>
                <a:cs typeface="Calibri"/>
              </a:rPr>
              <a:t> absolute </a:t>
            </a:r>
            <a:r>
              <a:rPr lang="de-DE" sz="1600" err="1">
                <a:latin typeface="Calibri"/>
                <a:ea typeface="ＭＳ Ｐゴシック"/>
                <a:cs typeface="Calibri"/>
              </a:rPr>
              <a:t>decision</a:t>
            </a:r>
            <a:r>
              <a:rPr lang="de-DE" sz="1600">
                <a:latin typeface="Calibri"/>
                <a:ea typeface="ＭＳ Ｐゴシック"/>
                <a:cs typeface="Calibri"/>
              </a:rPr>
              <a:t> </a:t>
            </a:r>
            <a:r>
              <a:rPr lang="de-DE" sz="1600" err="1">
                <a:latin typeface="Calibri"/>
                <a:ea typeface="ＭＳ Ｐゴシック"/>
                <a:cs typeface="Calibri"/>
              </a:rPr>
              <a:t>making</a:t>
            </a:r>
            <a:r>
              <a:rPr lang="de-DE" sz="1600">
                <a:latin typeface="Calibri"/>
                <a:ea typeface="ＭＳ Ｐゴシック"/>
                <a:cs typeface="Calibri"/>
              </a:rPr>
              <a:t> </a:t>
            </a:r>
            <a:r>
              <a:rPr lang="de-DE" sz="1600" err="1">
                <a:latin typeface="Calibri"/>
                <a:ea typeface="ＭＳ Ｐゴシック"/>
                <a:cs typeface="Calibri"/>
              </a:rPr>
              <a:t>is</a:t>
            </a:r>
            <a:r>
              <a:rPr lang="de-DE" sz="1600">
                <a:latin typeface="Calibri"/>
                <a:ea typeface="ＭＳ Ｐゴシック"/>
                <a:cs typeface="Calibri"/>
              </a:rPr>
              <a:t> </a:t>
            </a:r>
            <a:r>
              <a:rPr lang="de-DE" sz="1600" err="1">
                <a:latin typeface="Calibri"/>
                <a:ea typeface="ＭＳ Ｐゴシック"/>
                <a:cs typeface="Calibri"/>
              </a:rPr>
              <a:t>made</a:t>
            </a:r>
            <a:r>
              <a:rPr lang="de-DE" sz="1600">
                <a:latin typeface="Calibri"/>
                <a:ea typeface="ＭＳ Ｐゴシック"/>
                <a:cs typeface="Calibri"/>
              </a:rPr>
              <a:t> </a:t>
            </a:r>
            <a:r>
              <a:rPr lang="de-DE" sz="1600" err="1">
                <a:latin typeface="Calibri"/>
                <a:ea typeface="ＭＳ Ｐゴシック"/>
                <a:cs typeface="Calibri"/>
              </a:rPr>
              <a:t>by</a:t>
            </a:r>
            <a:r>
              <a:rPr lang="de-DE" sz="1600">
                <a:latin typeface="Calibri"/>
                <a:ea typeface="ＭＳ Ｐゴシック"/>
                <a:cs typeface="Calibri"/>
              </a:rPr>
              <a:t> </a:t>
            </a:r>
            <a:r>
              <a:rPr lang="de-DE" sz="1600" err="1">
                <a:latin typeface="Calibri"/>
                <a:ea typeface="ＭＳ Ｐゴシック"/>
                <a:cs typeface="Calibri"/>
              </a:rPr>
              <a:t>the</a:t>
            </a:r>
            <a:r>
              <a:rPr lang="de-DE" sz="1600">
                <a:latin typeface="Calibri"/>
                <a:ea typeface="ＭＳ Ｐゴシック"/>
                <a:cs typeface="Calibri"/>
              </a:rPr>
              <a:t> MEP (modern </a:t>
            </a:r>
            <a:r>
              <a:rPr lang="de-DE" sz="1600" err="1">
                <a:latin typeface="Calibri"/>
                <a:ea typeface="ＭＳ Ｐゴシック"/>
                <a:cs typeface="Calibri"/>
              </a:rPr>
              <a:t>european</a:t>
            </a:r>
            <a:r>
              <a:rPr lang="de-DE" sz="1600">
                <a:latin typeface="Calibri"/>
                <a:ea typeface="ＭＳ Ｐゴシック"/>
                <a:cs typeface="Calibri"/>
              </a:rPr>
              <a:t> </a:t>
            </a:r>
            <a:r>
              <a:rPr lang="de-DE" sz="1600" err="1">
                <a:latin typeface="Calibri"/>
                <a:ea typeface="ＭＳ Ｐゴシック"/>
                <a:cs typeface="Calibri"/>
              </a:rPr>
              <a:t>parliament</a:t>
            </a:r>
            <a:r>
              <a:rPr lang="de-DE" sz="1600">
                <a:latin typeface="Calibri"/>
                <a:ea typeface="ＭＳ Ｐゴシック"/>
                <a:cs typeface="Calibri"/>
              </a:rPr>
              <a:t>)</a:t>
            </a:r>
          </a:p>
          <a:p>
            <a:r>
              <a:rPr lang="de-DE" sz="1600">
                <a:latin typeface="Calibri"/>
                <a:ea typeface="ＭＳ Ｐゴシック"/>
                <a:cs typeface="Calibri"/>
              </a:rPr>
              <a:t>Also electronic </a:t>
            </a:r>
            <a:r>
              <a:rPr lang="de-DE" sz="1600" err="1">
                <a:latin typeface="Calibri"/>
                <a:ea typeface="ＭＳ Ｐゴシック"/>
                <a:cs typeface="Calibri"/>
              </a:rPr>
              <a:t>voting</a:t>
            </a:r>
            <a:r>
              <a:rPr lang="de-DE" sz="1600">
                <a:latin typeface="Calibri"/>
                <a:ea typeface="ＭＳ Ｐゴシック"/>
                <a:cs typeface="Calibri"/>
              </a:rPr>
              <a:t> </a:t>
            </a:r>
            <a:r>
              <a:rPr lang="de-DE" sz="1600" err="1">
                <a:latin typeface="Calibri"/>
                <a:ea typeface="ＭＳ Ｐゴシック"/>
                <a:cs typeface="Calibri"/>
              </a:rPr>
              <a:t>is</a:t>
            </a:r>
            <a:r>
              <a:rPr lang="de-DE" sz="1600">
                <a:latin typeface="Calibri"/>
                <a:ea typeface="ＭＳ Ｐゴシック"/>
                <a:cs typeface="Calibri"/>
              </a:rPr>
              <a:t> possible</a:t>
            </a:r>
          </a:p>
          <a:p>
            <a:r>
              <a:rPr lang="de-DE" sz="1600">
                <a:latin typeface="Calibri"/>
                <a:ea typeface="ＭＳ Ｐゴシック"/>
                <a:cs typeface="Calibri"/>
              </a:rPr>
              <a:t>Chairman </a:t>
            </a:r>
            <a:r>
              <a:rPr lang="de-DE" sz="1600" err="1">
                <a:latin typeface="Calibri"/>
                <a:ea typeface="ＭＳ Ｐゴシック"/>
                <a:cs typeface="Calibri"/>
              </a:rPr>
              <a:t>of</a:t>
            </a:r>
            <a:r>
              <a:rPr lang="de-DE" sz="1600">
                <a:latin typeface="Calibri"/>
                <a:ea typeface="ＭＳ Ｐゴシック"/>
                <a:cs typeface="Calibri"/>
              </a:rPr>
              <a:t> </a:t>
            </a:r>
            <a:r>
              <a:rPr lang="de-DE" sz="1600" err="1">
                <a:latin typeface="Calibri"/>
                <a:ea typeface="ＭＳ Ｐゴシック"/>
                <a:cs typeface="Calibri"/>
              </a:rPr>
              <a:t>plenery</a:t>
            </a:r>
            <a:r>
              <a:rPr lang="de-DE" sz="1600">
                <a:latin typeface="Calibri"/>
                <a:ea typeface="ＭＳ Ｐゴシック"/>
                <a:cs typeface="Calibri"/>
              </a:rPr>
              <a:t> vote </a:t>
            </a:r>
            <a:r>
              <a:rPr lang="de-DE" sz="1600" err="1">
                <a:latin typeface="Calibri"/>
                <a:ea typeface="ＭＳ Ｐゴシック"/>
                <a:cs typeface="Calibri"/>
              </a:rPr>
              <a:t>cannot</a:t>
            </a:r>
            <a:r>
              <a:rPr lang="de-DE" sz="1600">
                <a:latin typeface="Calibri"/>
                <a:ea typeface="ＭＳ Ｐゴシック"/>
                <a:cs typeface="Calibri"/>
              </a:rPr>
              <a:t> vote </a:t>
            </a:r>
            <a:r>
              <a:rPr lang="de-DE" sz="1600" err="1">
                <a:latin typeface="Calibri"/>
                <a:ea typeface="ＭＳ Ｐゴシック"/>
                <a:cs typeface="Calibri"/>
              </a:rPr>
              <a:t>theirselves</a:t>
            </a:r>
            <a:endParaRPr lang="de-DE" sz="1600">
              <a:latin typeface="Calibri"/>
              <a:ea typeface="ＭＳ Ｐゴシック"/>
              <a:cs typeface="Calibri"/>
            </a:endParaRPr>
          </a:p>
          <a:p>
            <a:r>
              <a:rPr lang="de-DE" sz="1600" err="1">
                <a:latin typeface="Calibri"/>
                <a:ea typeface="ＭＳ Ｐゴシック"/>
                <a:cs typeface="Calibri"/>
              </a:rPr>
              <a:t>Important</a:t>
            </a:r>
            <a:r>
              <a:rPr lang="de-DE" sz="1600">
                <a:latin typeface="Calibri"/>
                <a:ea typeface="ＭＳ Ｐゴシック"/>
                <a:cs typeface="Calibri"/>
              </a:rPr>
              <a:t> </a:t>
            </a:r>
            <a:r>
              <a:rPr lang="de-DE" sz="1600" err="1">
                <a:latin typeface="Calibri"/>
                <a:ea typeface="ＭＳ Ｐゴシック"/>
                <a:cs typeface="Calibri"/>
              </a:rPr>
              <a:t>decisions</a:t>
            </a:r>
            <a:r>
              <a:rPr lang="de-DE" sz="1600">
                <a:latin typeface="Calibri"/>
                <a:ea typeface="ＭＳ Ｐゴシック"/>
                <a:cs typeface="Calibri"/>
              </a:rPr>
              <a:t> </a:t>
            </a:r>
            <a:r>
              <a:rPr lang="de-DE" sz="1600" err="1">
                <a:latin typeface="Calibri"/>
                <a:ea typeface="ＭＳ Ｐゴシック"/>
                <a:cs typeface="Calibri"/>
              </a:rPr>
              <a:t>need</a:t>
            </a:r>
            <a:r>
              <a:rPr lang="de-DE" sz="1600">
                <a:latin typeface="Calibri"/>
                <a:ea typeface="ＭＳ Ｐゴシック"/>
                <a:cs typeface="Calibri"/>
              </a:rPr>
              <a:t> </a:t>
            </a:r>
            <a:r>
              <a:rPr lang="de-DE" sz="1600" err="1">
                <a:latin typeface="Calibri"/>
                <a:ea typeface="ＭＳ Ｐゴシック"/>
                <a:cs typeface="Calibri"/>
              </a:rPr>
              <a:t>majority</a:t>
            </a:r>
            <a:r>
              <a:rPr lang="de-DE" sz="1600">
                <a:latin typeface="Calibri"/>
                <a:ea typeface="ＭＳ Ｐゴシック"/>
                <a:cs typeface="Calibri"/>
              </a:rPr>
              <a:t> </a:t>
            </a:r>
            <a:r>
              <a:rPr lang="de-DE" sz="1600" err="1">
                <a:latin typeface="Calibri"/>
                <a:ea typeface="ＭＳ Ｐゴシック"/>
                <a:cs typeface="Calibri"/>
              </a:rPr>
              <a:t>of</a:t>
            </a:r>
            <a:r>
              <a:rPr lang="de-DE" sz="1600">
                <a:latin typeface="Calibri"/>
                <a:ea typeface="ＭＳ Ｐゴシック"/>
                <a:cs typeface="Calibri"/>
              </a:rPr>
              <a:t> </a:t>
            </a:r>
            <a:r>
              <a:rPr lang="de-DE" sz="1600" err="1">
                <a:latin typeface="Calibri"/>
                <a:ea typeface="ＭＳ Ｐゴシック"/>
                <a:cs typeface="Calibri"/>
              </a:rPr>
              <a:t>voting</a:t>
            </a:r>
            <a:endParaRPr lang="de-DE" sz="1600">
              <a:latin typeface="Calibri"/>
              <a:ea typeface="ＭＳ Ｐゴシック"/>
              <a:cs typeface="Calibri"/>
            </a:endParaRPr>
          </a:p>
          <a:p>
            <a:endParaRPr lang="de-DE" sz="1600">
              <a:cs typeface="Calibri"/>
            </a:endParaRPr>
          </a:p>
          <a:p>
            <a:r>
              <a:rPr lang="de-DE" sz="1600" err="1">
                <a:latin typeface="Calibri"/>
                <a:ea typeface="ＭＳ Ｐゴシック"/>
                <a:cs typeface="Calibri"/>
              </a:rPr>
              <a:t>For</a:t>
            </a:r>
            <a:r>
              <a:rPr lang="de-DE" sz="1600">
                <a:latin typeface="Calibri"/>
                <a:ea typeface="ＭＳ Ｐゴシック"/>
                <a:cs typeface="Calibri"/>
              </a:rPr>
              <a:t> a </a:t>
            </a:r>
            <a:r>
              <a:rPr lang="de-DE" sz="1600" err="1">
                <a:latin typeface="Calibri"/>
                <a:ea typeface="ＭＳ Ｐゴシック"/>
                <a:cs typeface="Calibri"/>
              </a:rPr>
              <a:t>proposal</a:t>
            </a:r>
            <a:r>
              <a:rPr lang="de-DE" sz="1600">
                <a:latin typeface="Calibri"/>
                <a:ea typeface="ＭＳ Ｐゴシック"/>
                <a:cs typeface="Calibri"/>
              </a:rPr>
              <a:t> </a:t>
            </a:r>
            <a:r>
              <a:rPr lang="de-DE" sz="1600" err="1">
                <a:latin typeface="Calibri"/>
                <a:ea typeface="ＭＳ Ｐゴシック"/>
                <a:cs typeface="Calibri"/>
              </a:rPr>
              <a:t>to</a:t>
            </a:r>
            <a:r>
              <a:rPr lang="de-DE" sz="1600">
                <a:latin typeface="Calibri"/>
                <a:ea typeface="ＭＳ Ｐゴシック"/>
                <a:cs typeface="Calibri"/>
              </a:rPr>
              <a:t> </a:t>
            </a:r>
            <a:r>
              <a:rPr lang="de-DE" sz="1600" err="1">
                <a:latin typeface="Calibri"/>
                <a:ea typeface="ＭＳ Ｐゴシック"/>
                <a:cs typeface="Calibri"/>
              </a:rPr>
              <a:t>be</a:t>
            </a:r>
            <a:r>
              <a:rPr lang="de-DE" sz="1600">
                <a:latin typeface="Calibri"/>
                <a:ea typeface="ＭＳ Ｐゴシック"/>
                <a:cs typeface="Calibri"/>
              </a:rPr>
              <a:t> </a:t>
            </a:r>
            <a:r>
              <a:rPr lang="de-DE" sz="1600" err="1">
                <a:latin typeface="Calibri"/>
                <a:ea typeface="ＭＳ Ｐゴシック"/>
                <a:cs typeface="Calibri"/>
              </a:rPr>
              <a:t>considered</a:t>
            </a:r>
            <a:r>
              <a:rPr lang="de-DE" sz="1600">
                <a:latin typeface="Calibri"/>
                <a:ea typeface="ＭＳ Ｐゴシック"/>
                <a:cs typeface="Calibri"/>
              </a:rPr>
              <a:t>-&gt; </a:t>
            </a:r>
            <a:r>
              <a:rPr lang="de-DE" sz="1600" err="1">
                <a:latin typeface="Calibri"/>
                <a:ea typeface="ＭＳ Ｐゴシック"/>
                <a:cs typeface="Calibri"/>
              </a:rPr>
              <a:t>need</a:t>
            </a:r>
            <a:r>
              <a:rPr lang="de-DE" sz="1600">
                <a:latin typeface="Calibri"/>
                <a:ea typeface="ＭＳ Ｐゴシック"/>
                <a:cs typeface="Calibri"/>
              </a:rPr>
              <a:t> at least 50,1% (½) </a:t>
            </a:r>
            <a:r>
              <a:rPr lang="de-DE" sz="1600" err="1">
                <a:latin typeface="Calibri"/>
                <a:ea typeface="ＭＳ Ｐゴシック"/>
                <a:cs typeface="Calibri"/>
              </a:rPr>
              <a:t>of</a:t>
            </a:r>
            <a:r>
              <a:rPr lang="de-DE" sz="1600">
                <a:latin typeface="Calibri"/>
                <a:ea typeface="ＭＳ Ｐゴシック"/>
                <a:cs typeface="Calibri"/>
              </a:rPr>
              <a:t> </a:t>
            </a:r>
            <a:r>
              <a:rPr lang="de-DE" sz="1600" err="1">
                <a:latin typeface="Calibri"/>
                <a:ea typeface="ＭＳ Ｐゴシック"/>
                <a:cs typeface="Calibri"/>
              </a:rPr>
              <a:t>the</a:t>
            </a:r>
            <a:r>
              <a:rPr lang="de-DE" sz="1600">
                <a:latin typeface="Calibri"/>
                <a:ea typeface="ＭＳ Ｐゴシック"/>
                <a:cs typeface="Calibri"/>
              </a:rPr>
              <a:t> </a:t>
            </a:r>
            <a:r>
              <a:rPr lang="de-DE" sz="1600" err="1">
                <a:latin typeface="Calibri"/>
                <a:ea typeface="ＭＳ Ｐゴシック"/>
                <a:cs typeface="Calibri"/>
              </a:rPr>
              <a:t>votes</a:t>
            </a:r>
            <a:endParaRPr lang="de-DE" sz="1600" err="1">
              <a:cs typeface="Calibri"/>
            </a:endParaRPr>
          </a:p>
          <a:p>
            <a:r>
              <a:rPr lang="de-DE" sz="1600" err="1">
                <a:latin typeface="Calibri"/>
                <a:ea typeface="ＭＳ Ｐゴシック"/>
                <a:cs typeface="Calibri"/>
              </a:rPr>
              <a:t>For</a:t>
            </a:r>
            <a:r>
              <a:rPr lang="de-DE" sz="1600">
                <a:latin typeface="Calibri"/>
                <a:ea typeface="ＭＳ Ｐゴシック"/>
                <a:cs typeface="Calibri"/>
              </a:rPr>
              <a:t> a </a:t>
            </a:r>
            <a:r>
              <a:rPr lang="de-DE" sz="1600" err="1">
                <a:latin typeface="Calibri"/>
                <a:ea typeface="ＭＳ Ｐゴシック"/>
                <a:cs typeface="Calibri"/>
              </a:rPr>
              <a:t>proposal</a:t>
            </a:r>
            <a:r>
              <a:rPr lang="de-DE" sz="1600">
                <a:latin typeface="Calibri"/>
                <a:ea typeface="ＭＳ Ｐゴシック"/>
                <a:cs typeface="Calibri"/>
              </a:rPr>
              <a:t> </a:t>
            </a:r>
            <a:r>
              <a:rPr lang="de-DE" sz="1600" err="1">
                <a:latin typeface="Calibri"/>
                <a:ea typeface="ＭＳ Ｐゴシック"/>
                <a:cs typeface="Calibri"/>
              </a:rPr>
              <a:t>to</a:t>
            </a:r>
            <a:r>
              <a:rPr lang="de-DE" sz="1600">
                <a:latin typeface="Calibri"/>
                <a:ea typeface="ＭＳ Ｐゴシック"/>
                <a:cs typeface="Calibri"/>
              </a:rPr>
              <a:t> </a:t>
            </a:r>
            <a:r>
              <a:rPr lang="de-DE" sz="1600" err="1">
                <a:latin typeface="Calibri"/>
                <a:ea typeface="ＭＳ Ｐゴシック"/>
                <a:cs typeface="Calibri"/>
              </a:rPr>
              <a:t>be</a:t>
            </a:r>
            <a:r>
              <a:rPr lang="de-DE" sz="1600">
                <a:latin typeface="Calibri"/>
                <a:ea typeface="ＭＳ Ｐゴシック"/>
                <a:cs typeface="Calibri"/>
              </a:rPr>
              <a:t> </a:t>
            </a:r>
            <a:r>
              <a:rPr lang="de-DE" sz="1600" err="1">
                <a:latin typeface="Calibri"/>
                <a:ea typeface="ＭＳ Ｐゴシック"/>
                <a:cs typeface="Calibri"/>
              </a:rPr>
              <a:t>realised</a:t>
            </a:r>
            <a:r>
              <a:rPr lang="de-DE" sz="1600">
                <a:latin typeface="Calibri"/>
                <a:ea typeface="ＭＳ Ｐゴシック"/>
                <a:cs typeface="Calibri"/>
              </a:rPr>
              <a:t>-&gt; </a:t>
            </a:r>
            <a:r>
              <a:rPr lang="de-DE" sz="1600" err="1">
                <a:latin typeface="Calibri"/>
                <a:ea typeface="ＭＳ Ｐゴシック"/>
                <a:cs typeface="Calibri"/>
              </a:rPr>
              <a:t>need</a:t>
            </a:r>
            <a:r>
              <a:rPr lang="de-DE" sz="1600">
                <a:latin typeface="Calibri"/>
                <a:ea typeface="ＭＳ Ｐゴシック"/>
                <a:cs typeface="Calibri"/>
              </a:rPr>
              <a:t> at least 66,% (2/3)</a:t>
            </a:r>
            <a:endParaRPr lang="de-DE" sz="1600">
              <a:cs typeface="Calibri"/>
            </a:endParaRPr>
          </a:p>
        </p:txBody>
      </p:sp>
      <p:pic>
        <p:nvPicPr>
          <p:cNvPr id="4" name="Grafik 4" descr="Ein Bild, das gefüttert, Auditorium, Halle, mehrere enthält.&#10;&#10;Beschreibung automatisch generiert.">
            <a:extLst>
              <a:ext uri="{FF2B5EF4-FFF2-40B4-BE49-F238E27FC236}">
                <a16:creationId xmlns:a16="http://schemas.microsoft.com/office/drawing/2014/main" id="{648BC59E-E007-03A5-808B-00513AEECD1B}"/>
              </a:ext>
            </a:extLst>
          </p:cNvPr>
          <p:cNvPicPr>
            <a:picLocks noChangeAspect="1"/>
          </p:cNvPicPr>
          <p:nvPr/>
        </p:nvPicPr>
        <p:blipFill>
          <a:blip r:embed="rId3"/>
          <a:stretch>
            <a:fillRect/>
          </a:stretch>
        </p:blipFill>
        <p:spPr>
          <a:xfrm>
            <a:off x="4568092" y="3255017"/>
            <a:ext cx="2743200" cy="1324889"/>
          </a:xfrm>
          <a:prstGeom prst="rect">
            <a:avLst/>
          </a:prstGeom>
        </p:spPr>
      </p:pic>
    </p:spTree>
    <p:extLst>
      <p:ext uri="{BB962C8B-B14F-4D97-AF65-F5344CB8AC3E}">
        <p14:creationId xmlns:p14="http://schemas.microsoft.com/office/powerpoint/2010/main" val="298983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feld 3">
            <a:extLst>
              <a:ext uri="{FF2B5EF4-FFF2-40B4-BE49-F238E27FC236}">
                <a16:creationId xmlns:a16="http://schemas.microsoft.com/office/drawing/2014/main" id="{6A6DD615-2637-D970-A57B-BA4732B1FE6D}"/>
              </a:ext>
            </a:extLst>
          </p:cNvPr>
          <p:cNvSpPr txBox="1">
            <a:spLocks noChangeArrowheads="1"/>
          </p:cNvSpPr>
          <p:nvPr/>
        </p:nvSpPr>
        <p:spPr bwMode="auto">
          <a:xfrm>
            <a:off x="0" y="0"/>
            <a:ext cx="31051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de-DE" altLang="de-DE" sz="1800"/>
              <a:t>European Law</a:t>
            </a:r>
          </a:p>
        </p:txBody>
      </p:sp>
      <p:sp>
        <p:nvSpPr>
          <p:cNvPr id="13314" name="Textfeld 4">
            <a:extLst>
              <a:ext uri="{FF2B5EF4-FFF2-40B4-BE49-F238E27FC236}">
                <a16:creationId xmlns:a16="http://schemas.microsoft.com/office/drawing/2014/main" id="{47026174-9610-DF6C-B508-E7FE7EA33F99}"/>
              </a:ext>
            </a:extLst>
          </p:cNvPr>
          <p:cNvSpPr txBox="1">
            <a:spLocks noChangeArrowheads="1"/>
          </p:cNvSpPr>
          <p:nvPr/>
        </p:nvSpPr>
        <p:spPr bwMode="auto">
          <a:xfrm>
            <a:off x="3105150" y="0"/>
            <a:ext cx="6038850" cy="230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de-DE" altLang="de-DE" sz="900" b="1" err="1"/>
              <a:t>Competencies</a:t>
            </a:r>
            <a:r>
              <a:rPr lang="de-DE" altLang="de-DE" sz="900" b="1"/>
              <a:t>:</a:t>
            </a:r>
            <a:endParaRPr lang="de-DE" altLang="de-DE" sz="800"/>
          </a:p>
        </p:txBody>
      </p:sp>
      <p:sp>
        <p:nvSpPr>
          <p:cNvPr id="2" name="Textfeld 1">
            <a:extLst>
              <a:ext uri="{FF2B5EF4-FFF2-40B4-BE49-F238E27FC236}">
                <a16:creationId xmlns:a16="http://schemas.microsoft.com/office/drawing/2014/main" id="{D6909C18-9376-735D-8008-4262E7A845FD}"/>
              </a:ext>
            </a:extLst>
          </p:cNvPr>
          <p:cNvSpPr txBox="1"/>
          <p:nvPr/>
        </p:nvSpPr>
        <p:spPr>
          <a:xfrm>
            <a:off x="5494594" y="4593302"/>
            <a:ext cx="274319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Calibri"/>
                <a:ea typeface="Calibri"/>
                <a:cs typeface="Calibri"/>
              </a:rPr>
              <a:t>3 </a:t>
            </a:r>
            <a:r>
              <a:rPr lang="de-DE" err="1">
                <a:latin typeface="Calibri"/>
                <a:ea typeface="Calibri"/>
                <a:cs typeface="Calibri"/>
              </a:rPr>
              <a:t>forms</a:t>
            </a:r>
            <a:r>
              <a:rPr lang="de-DE">
                <a:latin typeface="Calibri"/>
                <a:ea typeface="Calibri"/>
                <a:cs typeface="Calibri"/>
              </a:rPr>
              <a:t> a </a:t>
            </a:r>
            <a:r>
              <a:rPr lang="de-DE" err="1">
                <a:latin typeface="Calibri"/>
                <a:ea typeface="Calibri"/>
                <a:cs typeface="Calibri"/>
              </a:rPr>
              <a:t>new</a:t>
            </a:r>
            <a:r>
              <a:rPr lang="de-DE">
                <a:latin typeface="Calibri"/>
                <a:ea typeface="Calibri"/>
                <a:cs typeface="Calibri"/>
              </a:rPr>
              <a:t> EU-</a:t>
            </a:r>
            <a:r>
              <a:rPr lang="de-DE" err="1">
                <a:latin typeface="Calibri"/>
                <a:ea typeface="Calibri"/>
                <a:cs typeface="Calibri"/>
              </a:rPr>
              <a:t>law</a:t>
            </a:r>
            <a:r>
              <a:rPr lang="de-DE">
                <a:latin typeface="Calibri"/>
                <a:ea typeface="Calibri"/>
                <a:cs typeface="Calibri"/>
              </a:rPr>
              <a:t> </a:t>
            </a:r>
            <a:r>
              <a:rPr lang="de-DE" err="1">
                <a:latin typeface="Calibri"/>
                <a:ea typeface="Calibri"/>
                <a:cs typeface="Calibri"/>
              </a:rPr>
              <a:t>can</a:t>
            </a:r>
            <a:r>
              <a:rPr lang="de-DE">
                <a:latin typeface="Calibri"/>
                <a:ea typeface="Calibri"/>
                <a:cs typeface="Calibri"/>
              </a:rPr>
              <a:t> </a:t>
            </a:r>
            <a:r>
              <a:rPr lang="de-DE" err="1">
                <a:latin typeface="Calibri"/>
                <a:ea typeface="Calibri"/>
                <a:cs typeface="Calibri"/>
              </a:rPr>
              <a:t>come</a:t>
            </a:r>
            <a:r>
              <a:rPr lang="de-DE">
                <a:latin typeface="Calibri"/>
                <a:ea typeface="Calibri"/>
                <a:cs typeface="Calibri"/>
              </a:rPr>
              <a:t> in:</a:t>
            </a:r>
            <a:endParaRPr lang="de-DE"/>
          </a:p>
          <a:p>
            <a:r>
              <a:rPr lang="de-DE">
                <a:latin typeface="Calibri"/>
                <a:ea typeface="Calibri"/>
                <a:cs typeface="Calibri"/>
              </a:rPr>
              <a:t>-</a:t>
            </a:r>
            <a:r>
              <a:rPr lang="de-DE" err="1">
                <a:latin typeface="Calibri"/>
                <a:ea typeface="Calibri"/>
                <a:cs typeface="Calibri"/>
              </a:rPr>
              <a:t>Decision</a:t>
            </a:r>
            <a:endParaRPr lang="de-DE" err="1"/>
          </a:p>
          <a:p>
            <a:r>
              <a:rPr lang="de-DE">
                <a:latin typeface="Calibri"/>
                <a:ea typeface="Calibri"/>
                <a:cs typeface="Calibri"/>
              </a:rPr>
              <a:t>-Regulation </a:t>
            </a:r>
            <a:endParaRPr lang="de-DE"/>
          </a:p>
          <a:p>
            <a:r>
              <a:rPr lang="de-DE">
                <a:latin typeface="Calibri"/>
                <a:ea typeface="Calibri"/>
                <a:cs typeface="Calibri"/>
              </a:rPr>
              <a:t>-</a:t>
            </a:r>
            <a:r>
              <a:rPr lang="de-DE" err="1">
                <a:latin typeface="Calibri"/>
                <a:ea typeface="Calibri"/>
                <a:cs typeface="Calibri"/>
              </a:rPr>
              <a:t>Directive</a:t>
            </a:r>
            <a:endParaRPr lang="de-DE" err="1"/>
          </a:p>
          <a:p>
            <a:pPr algn="l"/>
            <a:endParaRPr lang="de-DE">
              <a:cs typeface="Calibri"/>
            </a:endParaRPr>
          </a:p>
        </p:txBody>
      </p:sp>
      <p:sp>
        <p:nvSpPr>
          <p:cNvPr id="3" name="Textfeld 2">
            <a:extLst>
              <a:ext uri="{FF2B5EF4-FFF2-40B4-BE49-F238E27FC236}">
                <a16:creationId xmlns:a16="http://schemas.microsoft.com/office/drawing/2014/main" id="{2E67CC49-9ADC-D8D3-AAE8-A8E09FA92CF7}"/>
              </a:ext>
            </a:extLst>
          </p:cNvPr>
          <p:cNvSpPr txBox="1"/>
          <p:nvPr/>
        </p:nvSpPr>
        <p:spPr>
          <a:xfrm>
            <a:off x="5489984" y="1458758"/>
            <a:ext cx="2743199"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Calibri"/>
                <a:ea typeface="Calibri"/>
                <a:cs typeface="Calibri"/>
              </a:rPr>
              <a:t>Next steps: </a:t>
            </a:r>
            <a:endParaRPr lang="de-DE"/>
          </a:p>
          <a:p>
            <a:r>
              <a:rPr lang="de-DE">
                <a:latin typeface="Calibri"/>
                <a:ea typeface="Calibri"/>
                <a:cs typeface="Calibri"/>
              </a:rPr>
              <a:t>-</a:t>
            </a:r>
            <a:r>
              <a:rPr lang="de-DE" err="1">
                <a:latin typeface="Calibri"/>
                <a:ea typeface="Calibri"/>
                <a:cs typeface="Calibri"/>
              </a:rPr>
              <a:t>Comission</a:t>
            </a:r>
            <a:r>
              <a:rPr lang="de-DE">
                <a:latin typeface="Calibri"/>
                <a:ea typeface="Calibri"/>
                <a:cs typeface="Calibri"/>
              </a:rPr>
              <a:t> + </a:t>
            </a:r>
            <a:r>
              <a:rPr lang="de-DE" err="1">
                <a:latin typeface="Calibri"/>
                <a:ea typeface="Calibri"/>
                <a:cs typeface="Calibri"/>
              </a:rPr>
              <a:t>help</a:t>
            </a:r>
            <a:r>
              <a:rPr lang="de-DE">
                <a:latin typeface="Calibri"/>
                <a:ea typeface="Calibri"/>
                <a:cs typeface="Calibri"/>
              </a:rPr>
              <a:t> </a:t>
            </a:r>
            <a:r>
              <a:rPr lang="de-DE" err="1">
                <a:latin typeface="Calibri"/>
                <a:ea typeface="Calibri"/>
                <a:cs typeface="Calibri"/>
              </a:rPr>
              <a:t>of</a:t>
            </a:r>
            <a:r>
              <a:rPr lang="de-DE">
                <a:latin typeface="Calibri"/>
                <a:ea typeface="Calibri"/>
                <a:cs typeface="Calibri"/>
              </a:rPr>
              <a:t> </a:t>
            </a:r>
            <a:r>
              <a:rPr lang="de-DE" err="1">
                <a:latin typeface="Calibri"/>
                <a:ea typeface="Calibri"/>
                <a:cs typeface="Calibri"/>
              </a:rPr>
              <a:t>experts</a:t>
            </a:r>
            <a:r>
              <a:rPr lang="de-DE">
                <a:latin typeface="Calibri"/>
                <a:ea typeface="Calibri"/>
                <a:cs typeface="Calibri"/>
              </a:rPr>
              <a:t> </a:t>
            </a:r>
            <a:r>
              <a:rPr lang="de-DE" err="1">
                <a:latin typeface="Calibri"/>
                <a:ea typeface="Calibri"/>
                <a:cs typeface="Calibri"/>
              </a:rPr>
              <a:t>drafts</a:t>
            </a:r>
            <a:r>
              <a:rPr lang="de-DE">
                <a:latin typeface="Calibri"/>
                <a:ea typeface="Calibri"/>
                <a:cs typeface="Calibri"/>
              </a:rPr>
              <a:t> a </a:t>
            </a:r>
            <a:r>
              <a:rPr lang="de-DE" err="1">
                <a:latin typeface="Calibri"/>
                <a:ea typeface="Calibri"/>
                <a:cs typeface="Calibri"/>
              </a:rPr>
              <a:t>proposal</a:t>
            </a:r>
            <a:endParaRPr lang="de-DE" err="1"/>
          </a:p>
          <a:p>
            <a:r>
              <a:rPr lang="de-DE">
                <a:latin typeface="Calibri"/>
                <a:ea typeface="Calibri"/>
                <a:cs typeface="Calibri"/>
              </a:rPr>
              <a:t>-</a:t>
            </a:r>
            <a:r>
              <a:rPr lang="de-DE" err="1">
                <a:latin typeface="Calibri"/>
                <a:ea typeface="Calibri"/>
                <a:cs typeface="Calibri"/>
              </a:rPr>
              <a:t>Proposal</a:t>
            </a:r>
            <a:r>
              <a:rPr lang="de-DE">
                <a:latin typeface="Calibri"/>
                <a:ea typeface="Calibri"/>
                <a:cs typeface="Calibri"/>
              </a:rPr>
              <a:t> </a:t>
            </a:r>
            <a:r>
              <a:rPr lang="de-DE" err="1">
                <a:latin typeface="Calibri"/>
                <a:ea typeface="Calibri"/>
                <a:cs typeface="Calibri"/>
              </a:rPr>
              <a:t>is</a:t>
            </a:r>
            <a:r>
              <a:rPr lang="de-DE">
                <a:latin typeface="Calibri"/>
                <a:ea typeface="Calibri"/>
                <a:cs typeface="Calibri"/>
              </a:rPr>
              <a:t> </a:t>
            </a:r>
            <a:r>
              <a:rPr lang="de-DE" err="1">
                <a:latin typeface="Calibri"/>
                <a:ea typeface="Calibri"/>
                <a:cs typeface="Calibri"/>
              </a:rPr>
              <a:t>reviewed</a:t>
            </a:r>
            <a:r>
              <a:rPr lang="de-DE">
                <a:latin typeface="Calibri"/>
                <a:ea typeface="Calibri"/>
                <a:cs typeface="Calibri"/>
              </a:rPr>
              <a:t> </a:t>
            </a:r>
            <a:r>
              <a:rPr lang="de-DE" err="1">
                <a:latin typeface="Calibri"/>
                <a:ea typeface="Calibri"/>
                <a:cs typeface="Calibri"/>
              </a:rPr>
              <a:t>by</a:t>
            </a:r>
            <a:r>
              <a:rPr lang="de-DE">
                <a:latin typeface="Calibri"/>
                <a:ea typeface="Calibri"/>
                <a:cs typeface="Calibri"/>
              </a:rPr>
              <a:t> </a:t>
            </a:r>
            <a:r>
              <a:rPr lang="de-DE" err="1">
                <a:latin typeface="Calibri"/>
                <a:ea typeface="Calibri"/>
                <a:cs typeface="Calibri"/>
              </a:rPr>
              <a:t>council</a:t>
            </a:r>
            <a:r>
              <a:rPr lang="de-DE">
                <a:latin typeface="Calibri"/>
                <a:ea typeface="Calibri"/>
                <a:cs typeface="Calibri"/>
              </a:rPr>
              <a:t> &amp; </a:t>
            </a:r>
            <a:r>
              <a:rPr lang="de-DE" err="1">
                <a:latin typeface="Calibri"/>
                <a:ea typeface="Calibri"/>
                <a:cs typeface="Calibri"/>
              </a:rPr>
              <a:t>parliament</a:t>
            </a:r>
            <a:r>
              <a:rPr lang="de-DE">
                <a:latin typeface="Calibri"/>
                <a:ea typeface="Calibri"/>
                <a:cs typeface="Calibri"/>
              </a:rPr>
              <a:t> &amp; open </a:t>
            </a:r>
            <a:r>
              <a:rPr lang="de-DE" err="1">
                <a:latin typeface="Calibri"/>
                <a:ea typeface="Calibri"/>
                <a:cs typeface="Calibri"/>
              </a:rPr>
              <a:t>for</a:t>
            </a:r>
            <a:r>
              <a:rPr lang="de-DE">
                <a:latin typeface="Calibri"/>
                <a:ea typeface="Calibri"/>
                <a:cs typeface="Calibri"/>
              </a:rPr>
              <a:t> </a:t>
            </a:r>
            <a:r>
              <a:rPr lang="de-DE" err="1">
                <a:latin typeface="Calibri"/>
                <a:ea typeface="Calibri"/>
                <a:cs typeface="Calibri"/>
              </a:rPr>
              <a:t>objection</a:t>
            </a:r>
            <a:r>
              <a:rPr lang="de-DE">
                <a:latin typeface="Calibri"/>
                <a:ea typeface="Calibri"/>
                <a:cs typeface="Calibri"/>
              </a:rPr>
              <a:t> </a:t>
            </a:r>
            <a:r>
              <a:rPr lang="de-DE" err="1">
                <a:latin typeface="Calibri"/>
                <a:ea typeface="Calibri"/>
                <a:cs typeface="Calibri"/>
              </a:rPr>
              <a:t>from</a:t>
            </a:r>
            <a:r>
              <a:rPr lang="de-DE">
                <a:latin typeface="Calibri"/>
                <a:ea typeface="Calibri"/>
                <a:cs typeface="Calibri"/>
              </a:rPr>
              <a:t> national </a:t>
            </a:r>
            <a:r>
              <a:rPr lang="de-DE" err="1">
                <a:latin typeface="Calibri"/>
                <a:ea typeface="Calibri"/>
                <a:cs typeface="Calibri"/>
              </a:rPr>
              <a:t>parliaments</a:t>
            </a:r>
            <a:endParaRPr lang="de-DE" err="1"/>
          </a:p>
          <a:p>
            <a:r>
              <a:rPr lang="de-DE">
                <a:latin typeface="Calibri"/>
                <a:ea typeface="Calibri"/>
                <a:cs typeface="Calibri"/>
              </a:rPr>
              <a:t>-passes </a:t>
            </a:r>
            <a:r>
              <a:rPr lang="de-DE" err="1">
                <a:latin typeface="Calibri"/>
                <a:ea typeface="Calibri"/>
                <a:cs typeface="Calibri"/>
              </a:rPr>
              <a:t>process</a:t>
            </a:r>
            <a:endParaRPr lang="de-DE" err="1"/>
          </a:p>
          <a:p>
            <a:r>
              <a:rPr lang="de-DE">
                <a:latin typeface="Calibri"/>
                <a:ea typeface="Calibri"/>
                <a:cs typeface="Calibri"/>
              </a:rPr>
              <a:t>-comes </a:t>
            </a:r>
            <a:r>
              <a:rPr lang="de-DE" err="1">
                <a:latin typeface="Calibri"/>
                <a:ea typeface="Calibri"/>
                <a:cs typeface="Calibri"/>
              </a:rPr>
              <a:t>into</a:t>
            </a:r>
            <a:r>
              <a:rPr lang="de-DE">
                <a:latin typeface="Calibri"/>
                <a:ea typeface="Calibri"/>
                <a:cs typeface="Calibri"/>
              </a:rPr>
              <a:t> </a:t>
            </a:r>
            <a:r>
              <a:rPr lang="de-DE" err="1">
                <a:latin typeface="Calibri"/>
                <a:ea typeface="Calibri"/>
                <a:cs typeface="Calibri"/>
              </a:rPr>
              <a:t>force</a:t>
            </a:r>
            <a:r>
              <a:rPr lang="de-DE">
                <a:latin typeface="Calibri"/>
                <a:ea typeface="Calibri"/>
                <a:cs typeface="Calibri"/>
              </a:rPr>
              <a:t> </a:t>
            </a:r>
            <a:r>
              <a:rPr lang="de-DE" err="1">
                <a:latin typeface="Calibri"/>
                <a:ea typeface="Calibri"/>
                <a:cs typeface="Calibri"/>
              </a:rPr>
              <a:t>immeadiately</a:t>
            </a:r>
            <a:endParaRPr lang="de-DE" err="1"/>
          </a:p>
          <a:p>
            <a:pPr algn="l"/>
            <a:endParaRPr lang="de-DE">
              <a:cs typeface="Calibri"/>
            </a:endParaRPr>
          </a:p>
        </p:txBody>
      </p:sp>
      <p:sp>
        <p:nvSpPr>
          <p:cNvPr id="4" name="Textfeld 3">
            <a:extLst>
              <a:ext uri="{FF2B5EF4-FFF2-40B4-BE49-F238E27FC236}">
                <a16:creationId xmlns:a16="http://schemas.microsoft.com/office/drawing/2014/main" id="{AB5BBC25-84A4-7B08-E8A5-2892CF77411F}"/>
              </a:ext>
            </a:extLst>
          </p:cNvPr>
          <p:cNvSpPr txBox="1"/>
          <p:nvPr/>
        </p:nvSpPr>
        <p:spPr>
          <a:xfrm>
            <a:off x="847827" y="1765504"/>
            <a:ext cx="375100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err="1">
                <a:latin typeface="Calibri"/>
                <a:ea typeface="Calibri"/>
                <a:cs typeface="Calibri"/>
              </a:rPr>
              <a:t>Inofficially</a:t>
            </a:r>
            <a:r>
              <a:rPr lang="de-DE">
                <a:latin typeface="Calibri"/>
                <a:ea typeface="Calibri"/>
                <a:cs typeface="Calibri"/>
              </a:rPr>
              <a:t> </a:t>
            </a:r>
            <a:r>
              <a:rPr lang="de-DE" err="1">
                <a:latin typeface="Calibri"/>
                <a:ea typeface="Calibri"/>
                <a:cs typeface="Calibri"/>
              </a:rPr>
              <a:t>proposal</a:t>
            </a:r>
            <a:r>
              <a:rPr lang="de-DE">
                <a:latin typeface="Calibri"/>
                <a:ea typeface="Calibri"/>
                <a:cs typeface="Calibri"/>
              </a:rPr>
              <a:t> </a:t>
            </a:r>
            <a:r>
              <a:rPr lang="de-DE" err="1">
                <a:latin typeface="Calibri"/>
                <a:ea typeface="Calibri"/>
                <a:cs typeface="Calibri"/>
              </a:rPr>
              <a:t>can</a:t>
            </a:r>
            <a:r>
              <a:rPr lang="de-DE">
                <a:latin typeface="Calibri"/>
                <a:ea typeface="Calibri"/>
                <a:cs typeface="Calibri"/>
              </a:rPr>
              <a:t> </a:t>
            </a:r>
            <a:r>
              <a:rPr lang="de-DE" err="1">
                <a:latin typeface="Calibri"/>
                <a:ea typeface="Calibri"/>
                <a:cs typeface="Calibri"/>
              </a:rPr>
              <a:t>be</a:t>
            </a:r>
            <a:r>
              <a:rPr lang="de-DE">
                <a:latin typeface="Calibri"/>
                <a:ea typeface="Calibri"/>
                <a:cs typeface="Calibri"/>
              </a:rPr>
              <a:t> </a:t>
            </a:r>
            <a:r>
              <a:rPr lang="de-DE" err="1">
                <a:latin typeface="Calibri"/>
                <a:ea typeface="Calibri"/>
                <a:cs typeface="Calibri"/>
              </a:rPr>
              <a:t>made</a:t>
            </a:r>
            <a:r>
              <a:rPr lang="de-DE">
                <a:latin typeface="Calibri"/>
                <a:ea typeface="Calibri"/>
                <a:cs typeface="Calibri"/>
              </a:rPr>
              <a:t> </a:t>
            </a:r>
            <a:r>
              <a:rPr lang="de-DE" err="1">
                <a:latin typeface="Calibri"/>
                <a:ea typeface="Calibri"/>
                <a:cs typeface="Calibri"/>
              </a:rPr>
              <a:t>by</a:t>
            </a:r>
            <a:r>
              <a:rPr lang="de-DE">
                <a:latin typeface="Calibri"/>
                <a:ea typeface="Calibri"/>
                <a:cs typeface="Calibri"/>
              </a:rPr>
              <a:t>:</a:t>
            </a:r>
            <a:endParaRPr lang="de-DE"/>
          </a:p>
          <a:p>
            <a:r>
              <a:rPr lang="de-DE">
                <a:latin typeface="Calibri"/>
                <a:ea typeface="Calibri"/>
                <a:cs typeface="Calibri"/>
              </a:rPr>
              <a:t>-European </a:t>
            </a:r>
            <a:r>
              <a:rPr lang="de-DE" err="1">
                <a:latin typeface="Calibri"/>
                <a:ea typeface="Calibri"/>
                <a:cs typeface="Calibri"/>
              </a:rPr>
              <a:t>comission</a:t>
            </a:r>
            <a:endParaRPr lang="de-DE" err="1"/>
          </a:p>
          <a:p>
            <a:r>
              <a:rPr lang="de-DE">
                <a:latin typeface="Calibri"/>
                <a:ea typeface="Calibri"/>
                <a:cs typeface="Calibri"/>
              </a:rPr>
              <a:t>-European </a:t>
            </a:r>
            <a:r>
              <a:rPr lang="de-DE" err="1">
                <a:latin typeface="Calibri"/>
                <a:ea typeface="Calibri"/>
                <a:cs typeface="Calibri"/>
              </a:rPr>
              <a:t>parlament</a:t>
            </a:r>
            <a:r>
              <a:rPr lang="de-DE">
                <a:latin typeface="Calibri"/>
                <a:ea typeface="Calibri"/>
                <a:cs typeface="Calibri"/>
              </a:rPr>
              <a:t> </a:t>
            </a:r>
            <a:endParaRPr lang="de-DE"/>
          </a:p>
          <a:p>
            <a:r>
              <a:rPr lang="de-DE">
                <a:latin typeface="Calibri"/>
                <a:ea typeface="Calibri"/>
                <a:cs typeface="Calibri"/>
              </a:rPr>
              <a:t>-Council</a:t>
            </a:r>
            <a:endParaRPr lang="de-DE"/>
          </a:p>
          <a:p>
            <a:r>
              <a:rPr lang="de-DE">
                <a:latin typeface="Calibri"/>
                <a:ea typeface="Calibri"/>
                <a:cs typeface="Calibri"/>
              </a:rPr>
              <a:t>-Any EU </a:t>
            </a:r>
            <a:r>
              <a:rPr lang="de-DE" err="1">
                <a:latin typeface="Calibri"/>
                <a:ea typeface="Calibri"/>
                <a:cs typeface="Calibri"/>
              </a:rPr>
              <a:t>citizen</a:t>
            </a:r>
            <a:endParaRPr lang="de-DE" err="1"/>
          </a:p>
          <a:p>
            <a:r>
              <a:rPr lang="de-DE">
                <a:latin typeface="Calibri"/>
                <a:ea typeface="Calibri"/>
                <a:cs typeface="Calibri"/>
              </a:rPr>
              <a:t>-A </a:t>
            </a:r>
            <a:r>
              <a:rPr lang="de-DE" err="1">
                <a:latin typeface="Calibri"/>
                <a:ea typeface="Calibri"/>
                <a:cs typeface="Calibri"/>
              </a:rPr>
              <a:t>quarter</a:t>
            </a:r>
            <a:r>
              <a:rPr lang="de-DE">
                <a:latin typeface="Calibri"/>
                <a:ea typeface="Calibri"/>
                <a:cs typeface="Calibri"/>
              </a:rPr>
              <a:t> </a:t>
            </a:r>
            <a:r>
              <a:rPr lang="de-DE" err="1">
                <a:latin typeface="Calibri"/>
                <a:ea typeface="Calibri"/>
                <a:cs typeface="Calibri"/>
              </a:rPr>
              <a:t>of</a:t>
            </a:r>
            <a:r>
              <a:rPr lang="de-DE">
                <a:latin typeface="Calibri"/>
                <a:ea typeface="Calibri"/>
                <a:cs typeface="Calibri"/>
              </a:rPr>
              <a:t> </a:t>
            </a:r>
            <a:r>
              <a:rPr lang="de-DE" err="1">
                <a:latin typeface="Calibri"/>
                <a:ea typeface="Calibri"/>
                <a:cs typeface="Calibri"/>
              </a:rPr>
              <a:t>member</a:t>
            </a:r>
            <a:r>
              <a:rPr lang="de-DE">
                <a:latin typeface="Calibri"/>
                <a:ea typeface="Calibri"/>
                <a:cs typeface="Calibri"/>
              </a:rPr>
              <a:t> </a:t>
            </a:r>
            <a:r>
              <a:rPr lang="de-DE" err="1">
                <a:latin typeface="Calibri"/>
                <a:ea typeface="Calibri"/>
                <a:cs typeface="Calibri"/>
              </a:rPr>
              <a:t>states</a:t>
            </a:r>
            <a:endParaRPr lang="de-DE" err="1"/>
          </a:p>
          <a:p>
            <a:r>
              <a:rPr lang="de-DE">
                <a:latin typeface="Calibri"/>
                <a:ea typeface="Calibri"/>
                <a:cs typeface="Calibri"/>
              </a:rPr>
              <a:t>-</a:t>
            </a:r>
            <a:r>
              <a:rPr lang="de-DE" err="1">
                <a:latin typeface="Calibri"/>
                <a:ea typeface="Calibri"/>
                <a:cs typeface="Calibri"/>
              </a:rPr>
              <a:t>Depending</a:t>
            </a:r>
            <a:r>
              <a:rPr lang="de-DE">
                <a:latin typeface="Calibri"/>
                <a:ea typeface="Calibri"/>
                <a:cs typeface="Calibri"/>
              </a:rPr>
              <a:t> on </a:t>
            </a:r>
            <a:r>
              <a:rPr lang="de-DE" err="1">
                <a:latin typeface="Calibri"/>
                <a:ea typeface="Calibri"/>
                <a:cs typeface="Calibri"/>
              </a:rPr>
              <a:t>the</a:t>
            </a:r>
            <a:r>
              <a:rPr lang="de-DE">
                <a:latin typeface="Calibri"/>
                <a:ea typeface="Calibri"/>
                <a:cs typeface="Calibri"/>
              </a:rPr>
              <a:t> </a:t>
            </a:r>
            <a:r>
              <a:rPr lang="de-DE" err="1">
                <a:latin typeface="Calibri"/>
                <a:ea typeface="Calibri"/>
                <a:cs typeface="Calibri"/>
              </a:rPr>
              <a:t>subject</a:t>
            </a:r>
            <a:r>
              <a:rPr lang="de-DE">
                <a:latin typeface="Calibri"/>
                <a:ea typeface="Calibri"/>
                <a:cs typeface="Calibri"/>
              </a:rPr>
              <a:t>:</a:t>
            </a:r>
            <a:endParaRPr lang="de-DE"/>
          </a:p>
          <a:p>
            <a:r>
              <a:rPr lang="de-DE">
                <a:latin typeface="Calibri"/>
                <a:ea typeface="Calibri"/>
                <a:cs typeface="Calibri"/>
              </a:rPr>
              <a:t>-EU Court </a:t>
            </a:r>
            <a:r>
              <a:rPr lang="de-DE" err="1">
                <a:latin typeface="Calibri"/>
                <a:ea typeface="Calibri"/>
                <a:cs typeface="Calibri"/>
              </a:rPr>
              <a:t>of</a:t>
            </a:r>
            <a:r>
              <a:rPr lang="de-DE">
                <a:latin typeface="Calibri"/>
                <a:ea typeface="Calibri"/>
                <a:cs typeface="Calibri"/>
              </a:rPr>
              <a:t> Justice</a:t>
            </a:r>
            <a:endParaRPr lang="de-DE"/>
          </a:p>
          <a:p>
            <a:r>
              <a:rPr lang="de-DE">
                <a:latin typeface="Calibri"/>
                <a:ea typeface="Calibri"/>
                <a:cs typeface="Calibri"/>
              </a:rPr>
              <a:t>-European Investment Bank</a:t>
            </a:r>
            <a:endParaRPr lang="de-DE"/>
          </a:p>
          <a:p>
            <a:r>
              <a:rPr lang="de-DE">
                <a:latin typeface="Calibri"/>
                <a:ea typeface="Calibri"/>
                <a:cs typeface="Calibri"/>
              </a:rPr>
              <a:t>-European Central Bank</a:t>
            </a:r>
            <a:endParaRPr lang="de-DE"/>
          </a:p>
          <a:p>
            <a:pPr algn="l"/>
            <a:endParaRPr lang="de-DE">
              <a:cs typeface="Calibri"/>
            </a:endParaRPr>
          </a:p>
        </p:txBody>
      </p:sp>
      <p:sp>
        <p:nvSpPr>
          <p:cNvPr id="5" name="Textfeld 4">
            <a:extLst>
              <a:ext uri="{FF2B5EF4-FFF2-40B4-BE49-F238E27FC236}">
                <a16:creationId xmlns:a16="http://schemas.microsoft.com/office/drawing/2014/main" id="{6A017399-2B38-0BBE-443C-5AE86DEF2AB8}"/>
              </a:ext>
            </a:extLst>
          </p:cNvPr>
          <p:cNvSpPr txBox="1"/>
          <p:nvPr/>
        </p:nvSpPr>
        <p:spPr>
          <a:xfrm>
            <a:off x="851411" y="646572"/>
            <a:ext cx="750364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Calibri"/>
                <a:ea typeface="Calibri"/>
                <a:cs typeface="Calibri"/>
              </a:rPr>
              <a:t>4 </a:t>
            </a:r>
            <a:r>
              <a:rPr lang="de-DE" err="1">
                <a:latin typeface="Calibri"/>
                <a:ea typeface="Calibri"/>
                <a:cs typeface="Calibri"/>
              </a:rPr>
              <a:t>steps</a:t>
            </a:r>
            <a:r>
              <a:rPr lang="de-DE">
                <a:latin typeface="Calibri"/>
                <a:ea typeface="Calibri"/>
                <a:cs typeface="Calibri"/>
              </a:rPr>
              <a:t> </a:t>
            </a:r>
            <a:r>
              <a:rPr lang="de-DE" err="1">
                <a:latin typeface="Calibri"/>
                <a:ea typeface="Calibri"/>
                <a:cs typeface="Calibri"/>
              </a:rPr>
              <a:t>for</a:t>
            </a:r>
            <a:r>
              <a:rPr lang="de-DE">
                <a:latin typeface="Calibri"/>
                <a:ea typeface="Calibri"/>
                <a:cs typeface="Calibri"/>
              </a:rPr>
              <a:t> EU </a:t>
            </a:r>
            <a:r>
              <a:rPr lang="de-DE" err="1">
                <a:latin typeface="Calibri"/>
                <a:ea typeface="Calibri"/>
                <a:cs typeface="Calibri"/>
              </a:rPr>
              <a:t>laws</a:t>
            </a:r>
            <a:r>
              <a:rPr lang="de-DE">
                <a:latin typeface="Calibri"/>
                <a:ea typeface="Calibri"/>
                <a:cs typeface="Calibri"/>
              </a:rPr>
              <a:t>: </a:t>
            </a:r>
            <a:r>
              <a:rPr lang="de-DE" err="1">
                <a:latin typeface="Calibri"/>
                <a:ea typeface="Calibri"/>
                <a:cs typeface="Calibri"/>
              </a:rPr>
              <a:t>have</a:t>
            </a:r>
            <a:r>
              <a:rPr lang="de-DE">
                <a:latin typeface="Calibri"/>
                <a:ea typeface="Calibri"/>
                <a:cs typeface="Calibri"/>
              </a:rPr>
              <a:t> an </a:t>
            </a:r>
            <a:r>
              <a:rPr lang="de-DE" err="1">
                <a:latin typeface="Calibri"/>
                <a:ea typeface="Calibri"/>
                <a:cs typeface="Calibri"/>
              </a:rPr>
              <a:t>idea</a:t>
            </a:r>
            <a:r>
              <a:rPr lang="de-DE">
                <a:latin typeface="Calibri"/>
                <a:ea typeface="Calibri"/>
                <a:cs typeface="Calibri"/>
              </a:rPr>
              <a:t> </a:t>
            </a:r>
            <a:r>
              <a:rPr lang="de-DE" err="1">
                <a:latin typeface="Calibri"/>
                <a:ea typeface="Calibri"/>
                <a:cs typeface="Calibri"/>
              </a:rPr>
              <a:t>for</a:t>
            </a:r>
            <a:r>
              <a:rPr lang="de-DE">
                <a:latin typeface="Calibri"/>
                <a:ea typeface="Calibri"/>
                <a:cs typeface="Calibri"/>
              </a:rPr>
              <a:t> a </a:t>
            </a:r>
            <a:r>
              <a:rPr lang="de-DE" err="1">
                <a:latin typeface="Calibri"/>
                <a:ea typeface="Calibri"/>
                <a:cs typeface="Calibri"/>
              </a:rPr>
              <a:t>law</a:t>
            </a:r>
            <a:r>
              <a:rPr lang="de-DE">
                <a:latin typeface="Calibri"/>
                <a:ea typeface="Calibri"/>
                <a:cs typeface="Calibri"/>
              </a:rPr>
              <a:t>, </a:t>
            </a:r>
            <a:r>
              <a:rPr lang="de-DE" err="1">
                <a:latin typeface="Calibri"/>
                <a:ea typeface="Calibri"/>
                <a:cs typeface="Calibri"/>
              </a:rPr>
              <a:t>make</a:t>
            </a:r>
            <a:r>
              <a:rPr lang="de-DE">
                <a:latin typeface="Calibri"/>
                <a:ea typeface="Calibri"/>
                <a:cs typeface="Calibri"/>
              </a:rPr>
              <a:t> a draft </a:t>
            </a:r>
            <a:r>
              <a:rPr lang="de-DE" err="1">
                <a:latin typeface="Calibri"/>
                <a:ea typeface="Calibri"/>
                <a:cs typeface="Calibri"/>
              </a:rPr>
              <a:t>for</a:t>
            </a:r>
            <a:r>
              <a:rPr lang="de-DE">
                <a:latin typeface="Calibri"/>
                <a:ea typeface="Calibri"/>
                <a:cs typeface="Calibri"/>
              </a:rPr>
              <a:t> </a:t>
            </a:r>
            <a:r>
              <a:rPr lang="de-DE" err="1">
                <a:latin typeface="Calibri"/>
                <a:ea typeface="Calibri"/>
                <a:cs typeface="Calibri"/>
              </a:rPr>
              <a:t>it</a:t>
            </a:r>
            <a:r>
              <a:rPr lang="de-DE">
                <a:latin typeface="Calibri"/>
                <a:ea typeface="Calibri"/>
                <a:cs typeface="Calibri"/>
              </a:rPr>
              <a:t>, </a:t>
            </a:r>
            <a:r>
              <a:rPr lang="de-DE" err="1">
                <a:latin typeface="Calibri"/>
                <a:ea typeface="Calibri"/>
                <a:cs typeface="Calibri"/>
              </a:rPr>
              <a:t>officially</a:t>
            </a:r>
            <a:r>
              <a:rPr lang="de-DE">
                <a:latin typeface="Calibri"/>
                <a:ea typeface="Calibri"/>
                <a:cs typeface="Calibri"/>
              </a:rPr>
              <a:t> </a:t>
            </a:r>
            <a:r>
              <a:rPr lang="de-DE" err="1">
                <a:latin typeface="Calibri"/>
                <a:ea typeface="Calibri"/>
                <a:cs typeface="Calibri"/>
              </a:rPr>
              <a:t>propose</a:t>
            </a:r>
            <a:r>
              <a:rPr lang="de-DE">
                <a:latin typeface="Calibri"/>
                <a:ea typeface="Calibri"/>
                <a:cs typeface="Calibri"/>
              </a:rPr>
              <a:t> </a:t>
            </a:r>
            <a:r>
              <a:rPr lang="de-DE" err="1">
                <a:latin typeface="Calibri"/>
                <a:ea typeface="Calibri"/>
                <a:cs typeface="Calibri"/>
              </a:rPr>
              <a:t>it</a:t>
            </a:r>
            <a:r>
              <a:rPr lang="de-DE">
                <a:latin typeface="Calibri"/>
                <a:ea typeface="Calibri"/>
                <a:cs typeface="Calibri"/>
              </a:rPr>
              <a:t> (</a:t>
            </a:r>
            <a:r>
              <a:rPr lang="de-DE" err="1">
                <a:latin typeface="Calibri"/>
                <a:ea typeface="Calibri"/>
                <a:cs typeface="Calibri"/>
              </a:rPr>
              <a:t>only</a:t>
            </a:r>
            <a:r>
              <a:rPr lang="de-DE">
                <a:latin typeface="Calibri"/>
                <a:ea typeface="Calibri"/>
                <a:cs typeface="Calibri"/>
              </a:rPr>
              <a:t> </a:t>
            </a:r>
            <a:r>
              <a:rPr lang="de-DE" err="1">
                <a:latin typeface="Calibri"/>
                <a:ea typeface="Calibri"/>
                <a:cs typeface="Calibri"/>
              </a:rPr>
              <a:t>Comission</a:t>
            </a:r>
            <a:r>
              <a:rPr lang="de-DE">
                <a:latin typeface="Calibri"/>
                <a:ea typeface="Calibri"/>
                <a:cs typeface="Calibri"/>
              </a:rPr>
              <a:t> </a:t>
            </a:r>
            <a:r>
              <a:rPr lang="de-DE" err="1">
                <a:latin typeface="Calibri"/>
                <a:ea typeface="Calibri"/>
                <a:cs typeface="Calibri"/>
              </a:rPr>
              <a:t>may</a:t>
            </a:r>
            <a:r>
              <a:rPr lang="de-DE">
                <a:latin typeface="Calibri"/>
                <a:ea typeface="Calibri"/>
                <a:cs typeface="Calibri"/>
              </a:rPr>
              <a:t> do </a:t>
            </a:r>
            <a:r>
              <a:rPr lang="de-DE" err="1">
                <a:latin typeface="Calibri"/>
                <a:ea typeface="Calibri"/>
                <a:cs typeface="Calibri"/>
              </a:rPr>
              <a:t>that</a:t>
            </a:r>
            <a:r>
              <a:rPr lang="de-DE">
                <a:latin typeface="Calibri"/>
                <a:ea typeface="Calibri"/>
                <a:cs typeface="Calibri"/>
              </a:rPr>
              <a:t>), </a:t>
            </a:r>
            <a:r>
              <a:rPr lang="de-DE" err="1">
                <a:latin typeface="Calibri"/>
                <a:ea typeface="Calibri"/>
                <a:cs typeface="Calibri"/>
              </a:rPr>
              <a:t>have</a:t>
            </a:r>
            <a:r>
              <a:rPr lang="de-DE">
                <a:latin typeface="Calibri"/>
                <a:ea typeface="Calibri"/>
                <a:cs typeface="Calibri"/>
              </a:rPr>
              <a:t> </a:t>
            </a:r>
            <a:r>
              <a:rPr lang="de-DE" err="1">
                <a:latin typeface="Calibri"/>
                <a:ea typeface="Calibri"/>
                <a:cs typeface="Calibri"/>
              </a:rPr>
              <a:t>it</a:t>
            </a:r>
            <a:r>
              <a:rPr lang="de-DE">
                <a:latin typeface="Calibri"/>
                <a:ea typeface="Calibri"/>
                <a:cs typeface="Calibri"/>
              </a:rPr>
              <a:t> </a:t>
            </a:r>
            <a:r>
              <a:rPr lang="de-DE" err="1">
                <a:latin typeface="Calibri"/>
                <a:ea typeface="Calibri"/>
                <a:cs typeface="Calibri"/>
              </a:rPr>
              <a:t>accepted</a:t>
            </a:r>
            <a:endParaRPr lang="de-DE" err="1"/>
          </a:p>
          <a:p>
            <a:pPr algn="l"/>
            <a:endParaRPr lang="de-DE">
              <a:cs typeface="Calibri"/>
            </a:endParaRPr>
          </a:p>
        </p:txBody>
      </p:sp>
    </p:spTree>
    <p:extLst>
      <p:ext uri="{BB962C8B-B14F-4D97-AF65-F5344CB8AC3E}">
        <p14:creationId xmlns:p14="http://schemas.microsoft.com/office/powerpoint/2010/main" val="420177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feld 3">
            <a:extLst>
              <a:ext uri="{FF2B5EF4-FFF2-40B4-BE49-F238E27FC236}">
                <a16:creationId xmlns:a16="http://schemas.microsoft.com/office/drawing/2014/main" id="{6A6DD615-2637-D970-A57B-BA4732B1FE6D}"/>
              </a:ext>
            </a:extLst>
          </p:cNvPr>
          <p:cNvSpPr txBox="1">
            <a:spLocks noChangeArrowheads="1"/>
          </p:cNvSpPr>
          <p:nvPr/>
        </p:nvSpPr>
        <p:spPr bwMode="auto">
          <a:xfrm>
            <a:off x="0" y="0"/>
            <a:ext cx="31051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de-DE" altLang="de-DE" sz="1800"/>
              <a:t>European </a:t>
            </a:r>
            <a:r>
              <a:rPr lang="de-DE" altLang="de-DE" sz="1800" err="1"/>
              <a:t>Commission</a:t>
            </a:r>
            <a:endParaRPr lang="de-DE" altLang="de-DE" sz="1800"/>
          </a:p>
        </p:txBody>
      </p:sp>
      <p:sp>
        <p:nvSpPr>
          <p:cNvPr id="13314" name="Textfeld 4">
            <a:extLst>
              <a:ext uri="{FF2B5EF4-FFF2-40B4-BE49-F238E27FC236}">
                <a16:creationId xmlns:a16="http://schemas.microsoft.com/office/drawing/2014/main" id="{47026174-9610-DF6C-B508-E7FE7EA33F99}"/>
              </a:ext>
            </a:extLst>
          </p:cNvPr>
          <p:cNvSpPr txBox="1">
            <a:spLocks noChangeArrowheads="1"/>
          </p:cNvSpPr>
          <p:nvPr/>
        </p:nvSpPr>
        <p:spPr bwMode="auto">
          <a:xfrm>
            <a:off x="3105150" y="0"/>
            <a:ext cx="6038850" cy="230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de-DE" altLang="de-DE" sz="900" b="1" err="1"/>
              <a:t>Competencies</a:t>
            </a:r>
            <a:r>
              <a:rPr lang="de-DE" altLang="de-DE" sz="900" b="1"/>
              <a:t>:</a:t>
            </a:r>
            <a:endParaRPr lang="de-DE" altLang="de-DE" sz="800"/>
          </a:p>
        </p:txBody>
      </p:sp>
      <p:sp>
        <p:nvSpPr>
          <p:cNvPr id="2" name="TextBox 1">
            <a:extLst>
              <a:ext uri="{FF2B5EF4-FFF2-40B4-BE49-F238E27FC236}">
                <a16:creationId xmlns:a16="http://schemas.microsoft.com/office/drawing/2014/main" id="{90C33E11-E055-F11A-D8B8-465A02501536}"/>
              </a:ext>
            </a:extLst>
          </p:cNvPr>
          <p:cNvSpPr txBox="1"/>
          <p:nvPr/>
        </p:nvSpPr>
        <p:spPr>
          <a:xfrm>
            <a:off x="219919" y="668438"/>
            <a:ext cx="36257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ea typeface="ＭＳ Ｐゴシック"/>
                <a:cs typeface="Calibri"/>
              </a:rPr>
              <a:t>The main executive body of the EU </a:t>
            </a:r>
            <a:endParaRPr lang="en-US">
              <a:cs typeface="Calibri"/>
            </a:endParaRPr>
          </a:p>
        </p:txBody>
      </p:sp>
      <p:sp>
        <p:nvSpPr>
          <p:cNvPr id="3" name="TextBox 2">
            <a:extLst>
              <a:ext uri="{FF2B5EF4-FFF2-40B4-BE49-F238E27FC236}">
                <a16:creationId xmlns:a16="http://schemas.microsoft.com/office/drawing/2014/main" id="{22755FF6-5DFF-01F0-FBD1-7D1F69CD10DF}"/>
              </a:ext>
            </a:extLst>
          </p:cNvPr>
          <p:cNvSpPr txBox="1"/>
          <p:nvPr/>
        </p:nvSpPr>
        <p:spPr>
          <a:xfrm>
            <a:off x="181940" y="110068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4" name="TextBox 3">
            <a:extLst>
              <a:ext uri="{FF2B5EF4-FFF2-40B4-BE49-F238E27FC236}">
                <a16:creationId xmlns:a16="http://schemas.microsoft.com/office/drawing/2014/main" id="{D72CF723-9237-5D2A-FB02-CB6E3884A188}"/>
              </a:ext>
            </a:extLst>
          </p:cNvPr>
          <p:cNvSpPr txBox="1"/>
          <p:nvPr/>
        </p:nvSpPr>
        <p:spPr>
          <a:xfrm>
            <a:off x="3486150" y="3486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graphicFrame>
        <p:nvGraphicFramePr>
          <p:cNvPr id="5" name="Diagram 5">
            <a:extLst>
              <a:ext uri="{FF2B5EF4-FFF2-40B4-BE49-F238E27FC236}">
                <a16:creationId xmlns:a16="http://schemas.microsoft.com/office/drawing/2014/main" id="{8B4617E3-C6F7-A744-EFDA-2189315F720F}"/>
              </a:ext>
            </a:extLst>
          </p:cNvPr>
          <p:cNvGraphicFramePr/>
          <p:nvPr>
            <p:extLst>
              <p:ext uri="{D42A27DB-BD31-4B8C-83A1-F6EECF244321}">
                <p14:modId xmlns:p14="http://schemas.microsoft.com/office/powerpoint/2010/main" val="4141848141"/>
              </p:ext>
            </p:extLst>
          </p:nvPr>
        </p:nvGraphicFramePr>
        <p:xfrm>
          <a:off x="5476875" y="1822450"/>
          <a:ext cx="3159125" cy="3221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400" name="TextBox 13399">
            <a:extLst>
              <a:ext uri="{FF2B5EF4-FFF2-40B4-BE49-F238E27FC236}">
                <a16:creationId xmlns:a16="http://schemas.microsoft.com/office/drawing/2014/main" id="{25EA8EAC-91D3-C299-E764-899E73A790C9}"/>
              </a:ext>
            </a:extLst>
          </p:cNvPr>
          <p:cNvSpPr txBox="1"/>
          <p:nvPr/>
        </p:nvSpPr>
        <p:spPr>
          <a:xfrm>
            <a:off x="184150" y="1358900"/>
            <a:ext cx="33147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ea typeface="ＭＳ Ｐゴシック"/>
                <a:cs typeface="Calibri"/>
              </a:rPr>
              <a:t>The commissioners are supposed to work in the interest of the EU, not their own home country!</a:t>
            </a:r>
            <a:endParaRPr lang="en-US">
              <a:cs typeface="Calibri"/>
            </a:endParaRPr>
          </a:p>
        </p:txBody>
      </p:sp>
      <p:sp>
        <p:nvSpPr>
          <p:cNvPr id="13409" name="TextBox 13408">
            <a:extLst>
              <a:ext uri="{FF2B5EF4-FFF2-40B4-BE49-F238E27FC236}">
                <a16:creationId xmlns:a16="http://schemas.microsoft.com/office/drawing/2014/main" id="{7D54542F-B572-EA20-000F-3FACC266105C}"/>
              </a:ext>
            </a:extLst>
          </p:cNvPr>
          <p:cNvSpPr txBox="1"/>
          <p:nvPr/>
        </p:nvSpPr>
        <p:spPr>
          <a:xfrm>
            <a:off x="96838" y="2819400"/>
            <a:ext cx="460057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ea typeface="ＭＳ Ｐゴシック"/>
                <a:cs typeface="Calibri"/>
              </a:rPr>
              <a:t>Tasks: </a:t>
            </a:r>
          </a:p>
          <a:p>
            <a:pPr marL="285750" indent="-285750">
              <a:buFont typeface="Arial"/>
              <a:buChar char="•"/>
            </a:pPr>
            <a:r>
              <a:rPr lang="en-US">
                <a:latin typeface="Calibri"/>
                <a:ea typeface="ＭＳ Ｐゴシック"/>
                <a:cs typeface="Calibri"/>
              </a:rPr>
              <a:t>Propose Legislation </a:t>
            </a:r>
          </a:p>
          <a:p>
            <a:pPr marL="285750" indent="-285750">
              <a:buFont typeface="Arial"/>
              <a:buChar char="•"/>
            </a:pPr>
            <a:r>
              <a:rPr lang="en-US">
                <a:latin typeface="Calibri"/>
                <a:ea typeface="ＭＳ Ｐゴシック"/>
                <a:cs typeface="Calibri"/>
              </a:rPr>
              <a:t>Enforce European Law </a:t>
            </a:r>
          </a:p>
          <a:p>
            <a:pPr marL="285750" indent="-285750">
              <a:buFont typeface="Arial"/>
              <a:buChar char="•"/>
            </a:pPr>
            <a:r>
              <a:rPr lang="en-US">
                <a:latin typeface="Calibri"/>
                <a:ea typeface="ＭＳ Ｐゴシック"/>
                <a:cs typeface="Calibri"/>
              </a:rPr>
              <a:t>Set objectives and priorities for action and work towards delivering them </a:t>
            </a:r>
          </a:p>
          <a:p>
            <a:pPr marL="285750" indent="-285750">
              <a:buFont typeface="Arial"/>
              <a:buChar char="•"/>
            </a:pPr>
            <a:r>
              <a:rPr lang="en-US">
                <a:latin typeface="Calibri"/>
                <a:ea typeface="ＭＳ Ｐゴシック"/>
                <a:cs typeface="Calibri"/>
              </a:rPr>
              <a:t>Manage and implement EU policy and budget </a:t>
            </a:r>
          </a:p>
          <a:p>
            <a:pPr marL="285750" indent="-285750">
              <a:buFont typeface="Arial"/>
              <a:buChar char="•"/>
            </a:pPr>
            <a:r>
              <a:rPr lang="en-US">
                <a:latin typeface="Calibri"/>
                <a:ea typeface="ＭＳ Ｐゴシック"/>
                <a:cs typeface="Calibri"/>
              </a:rPr>
              <a:t>Representation in and outside the EU </a:t>
            </a:r>
            <a:endParaRPr lang="en-US">
              <a:cs typeface="Calibri"/>
            </a:endParaRPr>
          </a:p>
        </p:txBody>
      </p:sp>
    </p:spTree>
    <p:extLst>
      <p:ext uri="{BB962C8B-B14F-4D97-AF65-F5344CB8AC3E}">
        <p14:creationId xmlns:p14="http://schemas.microsoft.com/office/powerpoint/2010/main" val="773717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feld 3">
            <a:extLst>
              <a:ext uri="{FF2B5EF4-FFF2-40B4-BE49-F238E27FC236}">
                <a16:creationId xmlns:a16="http://schemas.microsoft.com/office/drawing/2014/main" id="{6A6DD615-2637-D970-A57B-BA4732B1FE6D}"/>
              </a:ext>
            </a:extLst>
          </p:cNvPr>
          <p:cNvSpPr txBox="1">
            <a:spLocks noChangeArrowheads="1"/>
          </p:cNvSpPr>
          <p:nvPr/>
        </p:nvSpPr>
        <p:spPr bwMode="auto">
          <a:xfrm>
            <a:off x="0" y="0"/>
            <a:ext cx="31051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t">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de-DE" altLang="de-DE" sz="1800">
                <a:latin typeface="Calibri"/>
                <a:ea typeface="ＭＳ Ｐゴシック"/>
                <a:cs typeface="Calibri"/>
              </a:rPr>
              <a:t>Council </a:t>
            </a:r>
            <a:r>
              <a:rPr lang="de-DE" altLang="de-DE" sz="1800" err="1">
                <a:latin typeface="Calibri"/>
                <a:ea typeface="ＭＳ Ｐゴシック"/>
                <a:cs typeface="Calibri"/>
              </a:rPr>
              <a:t>of</a:t>
            </a:r>
            <a:r>
              <a:rPr lang="de-DE" altLang="de-DE" sz="1800">
                <a:latin typeface="Calibri"/>
                <a:ea typeface="ＭＳ Ｐゴシック"/>
                <a:cs typeface="Calibri"/>
              </a:rPr>
              <a:t> Europe</a:t>
            </a:r>
            <a:endParaRPr lang="de-DE" altLang="de-DE" sz="1800"/>
          </a:p>
        </p:txBody>
      </p:sp>
      <p:sp>
        <p:nvSpPr>
          <p:cNvPr id="13314" name="Textfeld 4">
            <a:extLst>
              <a:ext uri="{FF2B5EF4-FFF2-40B4-BE49-F238E27FC236}">
                <a16:creationId xmlns:a16="http://schemas.microsoft.com/office/drawing/2014/main" id="{47026174-9610-DF6C-B508-E7FE7EA33F99}"/>
              </a:ext>
            </a:extLst>
          </p:cNvPr>
          <p:cNvSpPr txBox="1">
            <a:spLocks noChangeArrowheads="1"/>
          </p:cNvSpPr>
          <p:nvPr/>
        </p:nvSpPr>
        <p:spPr bwMode="auto">
          <a:xfrm>
            <a:off x="3105150" y="0"/>
            <a:ext cx="6038850" cy="230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de-DE" altLang="de-DE" sz="900" b="1" err="1"/>
              <a:t>Competencies</a:t>
            </a:r>
            <a:r>
              <a:rPr lang="de-DE" altLang="de-DE" sz="900" b="1"/>
              <a:t>:</a:t>
            </a:r>
            <a:endParaRPr lang="de-DE" altLang="de-DE" sz="800"/>
          </a:p>
        </p:txBody>
      </p:sp>
      <p:pic>
        <p:nvPicPr>
          <p:cNvPr id="2" name="Grafik 2">
            <a:extLst>
              <a:ext uri="{FF2B5EF4-FFF2-40B4-BE49-F238E27FC236}">
                <a16:creationId xmlns:a16="http://schemas.microsoft.com/office/drawing/2014/main" id="{5E92BC4D-197A-858F-EF5F-B0B6D5CF1B34}"/>
              </a:ext>
            </a:extLst>
          </p:cNvPr>
          <p:cNvPicPr>
            <a:picLocks noChangeAspect="1"/>
          </p:cNvPicPr>
          <p:nvPr/>
        </p:nvPicPr>
        <p:blipFill>
          <a:blip r:embed="rId2"/>
          <a:stretch>
            <a:fillRect/>
          </a:stretch>
        </p:blipFill>
        <p:spPr>
          <a:xfrm>
            <a:off x="240323" y="967840"/>
            <a:ext cx="8350738" cy="4531551"/>
          </a:xfrm>
          <a:prstGeom prst="rect">
            <a:avLst/>
          </a:prstGeom>
        </p:spPr>
      </p:pic>
      <p:pic>
        <p:nvPicPr>
          <p:cNvPr id="4" name="Grafik 4">
            <a:extLst>
              <a:ext uri="{FF2B5EF4-FFF2-40B4-BE49-F238E27FC236}">
                <a16:creationId xmlns:a16="http://schemas.microsoft.com/office/drawing/2014/main" id="{41A2C437-6289-766C-4957-EE54652C8ED9}"/>
              </a:ext>
            </a:extLst>
          </p:cNvPr>
          <p:cNvPicPr>
            <a:picLocks noChangeAspect="1"/>
          </p:cNvPicPr>
          <p:nvPr/>
        </p:nvPicPr>
        <p:blipFill>
          <a:blip r:embed="rId3"/>
          <a:stretch>
            <a:fillRect/>
          </a:stretch>
        </p:blipFill>
        <p:spPr>
          <a:xfrm>
            <a:off x="7235092" y="4607169"/>
            <a:ext cx="1785816" cy="1785816"/>
          </a:xfrm>
          <a:prstGeom prst="rect">
            <a:avLst/>
          </a:prstGeom>
        </p:spPr>
      </p:pic>
    </p:spTree>
    <p:extLst>
      <p:ext uri="{BB962C8B-B14F-4D97-AF65-F5344CB8AC3E}">
        <p14:creationId xmlns:p14="http://schemas.microsoft.com/office/powerpoint/2010/main" val="240537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3">
            <a:extLst>
              <a:ext uri="{FF2B5EF4-FFF2-40B4-BE49-F238E27FC236}">
                <a16:creationId xmlns:a16="http://schemas.microsoft.com/office/drawing/2014/main" id="{6A4E937C-68C5-88EE-ADBF-822A2085EDDF}"/>
              </a:ext>
            </a:extLst>
          </p:cNvPr>
          <p:cNvSpPr txBox="1">
            <a:spLocks noChangeArrowheads="1"/>
          </p:cNvSpPr>
          <p:nvPr/>
        </p:nvSpPr>
        <p:spPr bwMode="auto">
          <a:xfrm>
            <a:off x="0" y="0"/>
            <a:ext cx="31051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t">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de-DE" altLang="de-DE" sz="1800">
                <a:latin typeface="Calibri"/>
                <a:ea typeface="ＭＳ Ｐゴシック"/>
                <a:cs typeface="Calibri"/>
              </a:rPr>
              <a:t>Council </a:t>
            </a:r>
            <a:r>
              <a:rPr lang="de-DE" altLang="de-DE" sz="1800" err="1">
                <a:latin typeface="Calibri"/>
                <a:ea typeface="ＭＳ Ｐゴシック"/>
                <a:cs typeface="Calibri"/>
              </a:rPr>
              <a:t>of</a:t>
            </a:r>
            <a:r>
              <a:rPr lang="de-DE" altLang="de-DE" sz="1800">
                <a:latin typeface="Calibri"/>
                <a:ea typeface="ＭＳ Ｐゴシック"/>
                <a:cs typeface="Calibri"/>
              </a:rPr>
              <a:t> European Union</a:t>
            </a:r>
            <a:endParaRPr lang="de-DE" altLang="de-DE" sz="1800"/>
          </a:p>
        </p:txBody>
      </p:sp>
      <p:sp>
        <p:nvSpPr>
          <p:cNvPr id="7" name="Textfeld 4">
            <a:extLst>
              <a:ext uri="{FF2B5EF4-FFF2-40B4-BE49-F238E27FC236}">
                <a16:creationId xmlns:a16="http://schemas.microsoft.com/office/drawing/2014/main" id="{7CC1DC99-101B-AF15-68F5-D3F9B4B661C4}"/>
              </a:ext>
            </a:extLst>
          </p:cNvPr>
          <p:cNvSpPr txBox="1">
            <a:spLocks noChangeArrowheads="1"/>
          </p:cNvSpPr>
          <p:nvPr/>
        </p:nvSpPr>
        <p:spPr bwMode="auto">
          <a:xfrm>
            <a:off x="3105150" y="0"/>
            <a:ext cx="6038850" cy="230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de-DE" altLang="de-DE" sz="900" b="1" err="1"/>
              <a:t>Competencies</a:t>
            </a:r>
            <a:r>
              <a:rPr lang="de-DE" altLang="de-DE" sz="900" b="1"/>
              <a:t>:</a:t>
            </a:r>
            <a:endParaRPr lang="de-DE" altLang="de-DE" sz="800"/>
          </a:p>
        </p:txBody>
      </p:sp>
      <p:pic>
        <p:nvPicPr>
          <p:cNvPr id="9" name="Grafik 9">
            <a:extLst>
              <a:ext uri="{FF2B5EF4-FFF2-40B4-BE49-F238E27FC236}">
                <a16:creationId xmlns:a16="http://schemas.microsoft.com/office/drawing/2014/main" id="{702B879D-2E4D-9F53-60A3-930D6A56C435}"/>
              </a:ext>
            </a:extLst>
          </p:cNvPr>
          <p:cNvPicPr>
            <a:picLocks noChangeAspect="1"/>
          </p:cNvPicPr>
          <p:nvPr/>
        </p:nvPicPr>
        <p:blipFill>
          <a:blip r:embed="rId2"/>
          <a:stretch>
            <a:fillRect/>
          </a:stretch>
        </p:blipFill>
        <p:spPr>
          <a:xfrm>
            <a:off x="132862" y="1151251"/>
            <a:ext cx="8731738" cy="4555497"/>
          </a:xfrm>
          <a:prstGeom prst="rect">
            <a:avLst/>
          </a:prstGeom>
        </p:spPr>
      </p:pic>
    </p:spTree>
    <p:extLst>
      <p:ext uri="{BB962C8B-B14F-4D97-AF65-F5344CB8AC3E}">
        <p14:creationId xmlns:p14="http://schemas.microsoft.com/office/powerpoint/2010/main" val="3899805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feld 3">
            <a:extLst>
              <a:ext uri="{FF2B5EF4-FFF2-40B4-BE49-F238E27FC236}">
                <a16:creationId xmlns:a16="http://schemas.microsoft.com/office/drawing/2014/main" id="{6A6DD615-2637-D970-A57B-BA4732B1FE6D}"/>
              </a:ext>
            </a:extLst>
          </p:cNvPr>
          <p:cNvSpPr txBox="1">
            <a:spLocks noChangeArrowheads="1"/>
          </p:cNvSpPr>
          <p:nvPr/>
        </p:nvSpPr>
        <p:spPr bwMode="auto">
          <a:xfrm>
            <a:off x="0" y="0"/>
            <a:ext cx="31051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t">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de-DE" altLang="de-DE" sz="1800">
                <a:latin typeface="Calibri"/>
                <a:ea typeface="ＭＳ Ｐゴシック"/>
                <a:cs typeface="Calibri"/>
              </a:rPr>
              <a:t>Court </a:t>
            </a:r>
            <a:r>
              <a:rPr lang="de-DE" altLang="de-DE" sz="1800" err="1">
                <a:latin typeface="Calibri"/>
                <a:ea typeface="ＭＳ Ｐゴシック"/>
                <a:cs typeface="Calibri"/>
              </a:rPr>
              <a:t>of</a:t>
            </a:r>
            <a:r>
              <a:rPr lang="de-DE" altLang="de-DE" sz="1800">
                <a:latin typeface="Calibri"/>
                <a:ea typeface="ＭＳ Ｐゴシック"/>
                <a:cs typeface="Calibri"/>
              </a:rPr>
              <a:t> Justice</a:t>
            </a:r>
            <a:endParaRPr lang="de-DE" altLang="de-DE" sz="1800"/>
          </a:p>
        </p:txBody>
      </p:sp>
      <p:sp>
        <p:nvSpPr>
          <p:cNvPr id="13314" name="Textfeld 4">
            <a:extLst>
              <a:ext uri="{FF2B5EF4-FFF2-40B4-BE49-F238E27FC236}">
                <a16:creationId xmlns:a16="http://schemas.microsoft.com/office/drawing/2014/main" id="{47026174-9610-DF6C-B508-E7FE7EA33F99}"/>
              </a:ext>
            </a:extLst>
          </p:cNvPr>
          <p:cNvSpPr txBox="1">
            <a:spLocks noChangeArrowheads="1"/>
          </p:cNvSpPr>
          <p:nvPr/>
        </p:nvSpPr>
        <p:spPr bwMode="auto">
          <a:xfrm>
            <a:off x="3105150" y="0"/>
            <a:ext cx="6038850" cy="230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de-DE" altLang="de-DE" sz="900" b="1" err="1"/>
              <a:t>Competencies</a:t>
            </a:r>
            <a:r>
              <a:rPr lang="de-DE" altLang="de-DE" sz="900" b="1"/>
              <a:t>:</a:t>
            </a:r>
            <a:endParaRPr lang="de-DE" altLang="de-DE" sz="800"/>
          </a:p>
        </p:txBody>
      </p:sp>
      <p:sp>
        <p:nvSpPr>
          <p:cNvPr id="2" name="Textfeld 1">
            <a:extLst>
              <a:ext uri="{FF2B5EF4-FFF2-40B4-BE49-F238E27FC236}">
                <a16:creationId xmlns:a16="http://schemas.microsoft.com/office/drawing/2014/main" id="{F1014040-35E9-7CBD-C7F3-81AB7E61E535}"/>
              </a:ext>
            </a:extLst>
          </p:cNvPr>
          <p:cNvSpPr txBox="1"/>
          <p:nvPr/>
        </p:nvSpPr>
        <p:spPr>
          <a:xfrm>
            <a:off x="357554" y="572477"/>
            <a:ext cx="84972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Calibri"/>
                <a:ea typeface="ＭＳ Ｐゴシック"/>
                <a:cs typeface="Calibri"/>
              </a:rPr>
              <a:t>The European Court </a:t>
            </a:r>
            <a:r>
              <a:rPr lang="de-DE" err="1">
                <a:latin typeface="Calibri"/>
                <a:ea typeface="ＭＳ Ｐゴシック"/>
                <a:cs typeface="Calibri"/>
              </a:rPr>
              <a:t>of</a:t>
            </a:r>
            <a:r>
              <a:rPr lang="de-DE">
                <a:latin typeface="Calibri"/>
                <a:ea typeface="ＭＳ Ｐゴシック"/>
                <a:cs typeface="Calibri"/>
              </a:rPr>
              <a:t> Justice </a:t>
            </a:r>
            <a:r>
              <a:rPr lang="de-DE" err="1">
                <a:latin typeface="Calibri"/>
                <a:ea typeface="ＭＳ Ｐゴシック"/>
                <a:cs typeface="Calibri"/>
              </a:rPr>
              <a:t>is</a:t>
            </a:r>
            <a:r>
              <a:rPr lang="de-DE">
                <a:latin typeface="Calibri"/>
                <a:ea typeface="ＭＳ Ｐゴシック"/>
                <a:cs typeface="Calibri"/>
              </a:rPr>
              <a:t> </a:t>
            </a:r>
            <a:r>
              <a:rPr lang="de-DE" err="1">
                <a:latin typeface="Calibri"/>
                <a:ea typeface="ＭＳ Ｐゴシック"/>
                <a:cs typeface="Calibri"/>
              </a:rPr>
              <a:t>ensuring</a:t>
            </a:r>
            <a:r>
              <a:rPr lang="de-DE">
                <a:latin typeface="Calibri"/>
                <a:ea typeface="ＭＳ Ｐゴシック"/>
                <a:cs typeface="Calibri"/>
              </a:rPr>
              <a:t> </a:t>
            </a:r>
            <a:r>
              <a:rPr lang="de-DE" err="1">
                <a:latin typeface="Calibri"/>
                <a:ea typeface="ＭＳ Ｐゴシック"/>
                <a:cs typeface="Calibri"/>
              </a:rPr>
              <a:t>that</a:t>
            </a:r>
            <a:r>
              <a:rPr lang="de-DE">
                <a:latin typeface="Calibri"/>
                <a:ea typeface="ＭＳ Ｐゴシック"/>
                <a:cs typeface="Calibri"/>
              </a:rPr>
              <a:t> EU </a:t>
            </a:r>
            <a:r>
              <a:rPr lang="de-DE" err="1">
                <a:latin typeface="Calibri"/>
                <a:ea typeface="ＭＳ Ｐゴシック"/>
                <a:cs typeface="Calibri"/>
              </a:rPr>
              <a:t>laws</a:t>
            </a:r>
            <a:r>
              <a:rPr lang="de-DE">
                <a:latin typeface="Calibri"/>
                <a:ea typeface="ＭＳ Ｐゴシック"/>
                <a:cs typeface="Calibri"/>
              </a:rPr>
              <a:t> </a:t>
            </a:r>
            <a:r>
              <a:rPr lang="de-DE" err="1">
                <a:latin typeface="Calibri"/>
                <a:ea typeface="ＭＳ Ｐゴシック"/>
                <a:cs typeface="Calibri"/>
              </a:rPr>
              <a:t>are</a:t>
            </a:r>
            <a:r>
              <a:rPr lang="de-DE">
                <a:latin typeface="Calibri"/>
                <a:ea typeface="ＭＳ Ｐゴシック"/>
                <a:cs typeface="Calibri"/>
              </a:rPr>
              <a:t> </a:t>
            </a:r>
            <a:r>
              <a:rPr lang="de-DE" err="1">
                <a:latin typeface="Calibri"/>
                <a:ea typeface="ＭＳ Ｐゴシック"/>
                <a:cs typeface="Calibri"/>
              </a:rPr>
              <a:t>respected</a:t>
            </a:r>
            <a:r>
              <a:rPr lang="de-DE">
                <a:latin typeface="Calibri"/>
                <a:ea typeface="ＭＳ Ｐゴシック"/>
                <a:cs typeface="Calibri"/>
              </a:rPr>
              <a:t>. </a:t>
            </a:r>
            <a:r>
              <a:rPr lang="de-DE" err="1">
                <a:latin typeface="Calibri"/>
                <a:ea typeface="ＭＳ Ｐゴシック"/>
                <a:cs typeface="Calibri"/>
              </a:rPr>
              <a:t>It</a:t>
            </a:r>
            <a:r>
              <a:rPr lang="de-DE">
                <a:latin typeface="Calibri"/>
                <a:ea typeface="ＭＳ Ｐゴシック"/>
                <a:cs typeface="Calibri"/>
              </a:rPr>
              <a:t> </a:t>
            </a:r>
            <a:r>
              <a:rPr lang="de-DE" err="1">
                <a:latin typeface="Calibri"/>
                <a:ea typeface="ＭＳ Ｐゴシック"/>
                <a:cs typeface="Calibri"/>
              </a:rPr>
              <a:t>is</a:t>
            </a:r>
            <a:r>
              <a:rPr lang="de-DE">
                <a:latin typeface="Calibri"/>
                <a:ea typeface="ＭＳ Ｐゴシック"/>
                <a:cs typeface="Calibri"/>
              </a:rPr>
              <a:t> </a:t>
            </a:r>
            <a:r>
              <a:rPr lang="de-DE" err="1">
                <a:latin typeface="Calibri"/>
                <a:ea typeface="ＭＳ Ｐゴシック"/>
                <a:cs typeface="Calibri"/>
              </a:rPr>
              <a:t>split</a:t>
            </a:r>
            <a:r>
              <a:rPr lang="de-DE">
                <a:latin typeface="Calibri"/>
                <a:ea typeface="ＭＳ Ｐゴシック"/>
                <a:cs typeface="Calibri"/>
              </a:rPr>
              <a:t> </a:t>
            </a:r>
            <a:r>
              <a:rPr lang="de-DE" err="1">
                <a:latin typeface="Calibri"/>
                <a:ea typeface="ＭＳ Ｐゴシック"/>
                <a:cs typeface="Calibri"/>
              </a:rPr>
              <a:t>up</a:t>
            </a:r>
            <a:r>
              <a:rPr lang="de-DE">
                <a:latin typeface="Calibri"/>
                <a:ea typeface="ＭＳ Ｐゴシック"/>
                <a:cs typeface="Calibri"/>
              </a:rPr>
              <a:t> </a:t>
            </a:r>
            <a:r>
              <a:rPr lang="de-DE" err="1">
                <a:latin typeface="Calibri"/>
                <a:ea typeface="ＭＳ Ｐゴシック"/>
                <a:cs typeface="Calibri"/>
              </a:rPr>
              <a:t>into</a:t>
            </a:r>
            <a:r>
              <a:rPr lang="de-DE">
                <a:latin typeface="Calibri"/>
                <a:ea typeface="ＭＳ Ｐゴシック"/>
                <a:cs typeface="Calibri"/>
              </a:rPr>
              <a:t> 2 </a:t>
            </a:r>
            <a:r>
              <a:rPr lang="de-DE" err="1">
                <a:latin typeface="Calibri"/>
                <a:ea typeface="ＭＳ Ｐゴシック"/>
                <a:cs typeface="Calibri"/>
              </a:rPr>
              <a:t>distinct</a:t>
            </a:r>
            <a:r>
              <a:rPr lang="de-DE">
                <a:latin typeface="Calibri"/>
                <a:ea typeface="ＭＳ Ｐゴシック"/>
                <a:cs typeface="Calibri"/>
              </a:rPr>
              <a:t> </a:t>
            </a:r>
            <a:r>
              <a:rPr lang="de-DE" err="1">
                <a:latin typeface="Calibri"/>
                <a:ea typeface="ＭＳ Ｐゴシック"/>
                <a:cs typeface="Calibri"/>
              </a:rPr>
              <a:t>courts</a:t>
            </a:r>
            <a:r>
              <a:rPr lang="de-DE">
                <a:latin typeface="Calibri"/>
                <a:ea typeface="ＭＳ Ｐゴシック"/>
                <a:cs typeface="Calibri"/>
              </a:rPr>
              <a:t>.</a:t>
            </a:r>
            <a:endParaRPr lang="de-DE">
              <a:cs typeface="Calibri"/>
            </a:endParaRPr>
          </a:p>
        </p:txBody>
      </p:sp>
      <p:graphicFrame>
        <p:nvGraphicFramePr>
          <p:cNvPr id="3" name="Tabelle 3">
            <a:extLst>
              <a:ext uri="{FF2B5EF4-FFF2-40B4-BE49-F238E27FC236}">
                <a16:creationId xmlns:a16="http://schemas.microsoft.com/office/drawing/2014/main" id="{D8C4AF4D-B60C-EAB9-3F6F-21AE984455BF}"/>
              </a:ext>
            </a:extLst>
          </p:cNvPr>
          <p:cNvGraphicFramePr>
            <a:graphicFrameLocks noGrp="1"/>
          </p:cNvGraphicFramePr>
          <p:nvPr>
            <p:extLst>
              <p:ext uri="{D42A27DB-BD31-4B8C-83A1-F6EECF244321}">
                <p14:modId xmlns:p14="http://schemas.microsoft.com/office/powerpoint/2010/main" val="2812602591"/>
              </p:ext>
            </p:extLst>
          </p:nvPr>
        </p:nvGraphicFramePr>
        <p:xfrm>
          <a:off x="2633869" y="1232452"/>
          <a:ext cx="6253724" cy="5232696"/>
        </p:xfrm>
        <a:graphic>
          <a:graphicData uri="http://schemas.openxmlformats.org/drawingml/2006/table">
            <a:tbl>
              <a:tblPr firstRow="1" bandRow="1">
                <a:tableStyleId>{5C22544A-7EE6-4342-B048-85BDC9FD1C3A}</a:tableStyleId>
              </a:tblPr>
              <a:tblGrid>
                <a:gridCol w="3126862">
                  <a:extLst>
                    <a:ext uri="{9D8B030D-6E8A-4147-A177-3AD203B41FA5}">
                      <a16:colId xmlns:a16="http://schemas.microsoft.com/office/drawing/2014/main" val="1227729911"/>
                    </a:ext>
                  </a:extLst>
                </a:gridCol>
                <a:gridCol w="3126862">
                  <a:extLst>
                    <a:ext uri="{9D8B030D-6E8A-4147-A177-3AD203B41FA5}">
                      <a16:colId xmlns:a16="http://schemas.microsoft.com/office/drawing/2014/main" val="1375286348"/>
                    </a:ext>
                  </a:extLst>
                </a:gridCol>
              </a:tblGrid>
              <a:tr h="636104">
                <a:tc>
                  <a:txBody>
                    <a:bodyPr/>
                    <a:lstStyle/>
                    <a:p>
                      <a:r>
                        <a:rPr lang="de-DE"/>
                        <a:t>Court </a:t>
                      </a:r>
                      <a:r>
                        <a:rPr lang="de-DE" err="1"/>
                        <a:t>of</a:t>
                      </a:r>
                      <a:r>
                        <a:rPr lang="de-DE"/>
                        <a:t> Justice</a:t>
                      </a:r>
                    </a:p>
                  </a:txBody>
                  <a:tcPr/>
                </a:tc>
                <a:tc>
                  <a:txBody>
                    <a:bodyPr/>
                    <a:lstStyle/>
                    <a:p>
                      <a:r>
                        <a:rPr lang="de-DE"/>
                        <a:t>General Court</a:t>
                      </a:r>
                    </a:p>
                  </a:txBody>
                  <a:tcPr/>
                </a:tc>
                <a:extLst>
                  <a:ext uri="{0D108BD9-81ED-4DB2-BD59-A6C34878D82A}">
                    <a16:rowId xmlns:a16="http://schemas.microsoft.com/office/drawing/2014/main" val="2937604048"/>
                  </a:ext>
                </a:extLst>
              </a:tr>
              <a:tr h="669907">
                <a:tc>
                  <a:txBody>
                    <a:bodyPr/>
                    <a:lstStyle/>
                    <a:p>
                      <a:r>
                        <a:rPr lang="de-DE" err="1"/>
                        <a:t>one</a:t>
                      </a:r>
                      <a:r>
                        <a:rPr lang="de-DE"/>
                        <a:t> </a:t>
                      </a:r>
                      <a:r>
                        <a:rPr lang="de-DE" err="1"/>
                        <a:t>judge</a:t>
                      </a:r>
                      <a:r>
                        <a:rPr lang="de-DE"/>
                        <a:t> </a:t>
                      </a:r>
                      <a:r>
                        <a:rPr lang="de-DE" err="1"/>
                        <a:t>from</a:t>
                      </a:r>
                      <a:r>
                        <a:rPr lang="de-DE"/>
                        <a:t> </a:t>
                      </a:r>
                      <a:r>
                        <a:rPr lang="de-DE" err="1"/>
                        <a:t>each</a:t>
                      </a:r>
                      <a:r>
                        <a:rPr lang="de-DE"/>
                        <a:t> EU </a:t>
                      </a:r>
                      <a:r>
                        <a:rPr lang="de-DE" err="1"/>
                        <a:t>member</a:t>
                      </a:r>
                      <a:r>
                        <a:rPr lang="de-DE"/>
                        <a:t> </a:t>
                      </a:r>
                      <a:r>
                        <a:rPr lang="de-DE" err="1"/>
                        <a:t>state</a:t>
                      </a:r>
                      <a:r>
                        <a:rPr lang="de-DE"/>
                        <a:t> (28)</a:t>
                      </a:r>
                      <a:endParaRPr lang="de-DE" err="1"/>
                    </a:p>
                  </a:txBody>
                  <a:tcPr/>
                </a:tc>
                <a:tc>
                  <a:txBody>
                    <a:bodyPr/>
                    <a:lstStyle/>
                    <a:p>
                      <a:r>
                        <a:rPr lang="de-DE" err="1"/>
                        <a:t>more</a:t>
                      </a:r>
                      <a:r>
                        <a:rPr lang="de-DE"/>
                        <a:t> </a:t>
                      </a:r>
                      <a:r>
                        <a:rPr lang="de-DE" err="1"/>
                        <a:t>judges</a:t>
                      </a:r>
                    </a:p>
                  </a:txBody>
                  <a:tcPr/>
                </a:tc>
                <a:extLst>
                  <a:ext uri="{0D108BD9-81ED-4DB2-BD59-A6C34878D82A}">
                    <a16:rowId xmlns:a16="http://schemas.microsoft.com/office/drawing/2014/main" val="1115594545"/>
                  </a:ext>
                </a:extLst>
              </a:tr>
              <a:tr h="669907">
                <a:tc>
                  <a:txBody>
                    <a:bodyPr/>
                    <a:lstStyle/>
                    <a:p>
                      <a:r>
                        <a:rPr lang="de-DE" err="1"/>
                        <a:t>each</a:t>
                      </a:r>
                      <a:r>
                        <a:rPr lang="de-DE"/>
                        <a:t> </a:t>
                      </a:r>
                      <a:r>
                        <a:rPr lang="de-DE" err="1"/>
                        <a:t>case</a:t>
                      </a:r>
                      <a:r>
                        <a:rPr lang="de-DE"/>
                        <a:t> </a:t>
                      </a:r>
                      <a:r>
                        <a:rPr lang="de-DE" err="1"/>
                        <a:t>allocated</a:t>
                      </a:r>
                      <a:r>
                        <a:rPr lang="de-DE"/>
                        <a:t> </a:t>
                      </a:r>
                      <a:r>
                        <a:rPr lang="de-DE" err="1"/>
                        <a:t>to</a:t>
                      </a:r>
                      <a:r>
                        <a:rPr lang="de-DE"/>
                        <a:t> a </a:t>
                      </a:r>
                      <a:r>
                        <a:rPr lang="de-DE" err="1"/>
                        <a:t>chamber</a:t>
                      </a:r>
                    </a:p>
                  </a:txBody>
                  <a:tcPr/>
                </a:tc>
                <a:tc>
                  <a:txBody>
                    <a:bodyPr/>
                    <a:lstStyle/>
                    <a:p>
                      <a:r>
                        <a:rPr lang="de-DE"/>
                        <a:t>Cases </a:t>
                      </a:r>
                      <a:r>
                        <a:rPr lang="de-DE" err="1"/>
                        <a:t>by</a:t>
                      </a:r>
                      <a:r>
                        <a:rPr lang="de-DE"/>
                        <a:t> </a:t>
                      </a:r>
                      <a:r>
                        <a:rPr lang="de-DE" err="1"/>
                        <a:t>individuals</a:t>
                      </a:r>
                      <a:r>
                        <a:rPr lang="de-DE"/>
                        <a:t> and </a:t>
                      </a:r>
                      <a:r>
                        <a:rPr lang="de-DE" err="1"/>
                        <a:t>companies</a:t>
                      </a:r>
                    </a:p>
                  </a:txBody>
                  <a:tcPr/>
                </a:tc>
                <a:extLst>
                  <a:ext uri="{0D108BD9-81ED-4DB2-BD59-A6C34878D82A}">
                    <a16:rowId xmlns:a16="http://schemas.microsoft.com/office/drawing/2014/main" val="3554570417"/>
                  </a:ext>
                </a:extLst>
              </a:tr>
              <a:tr h="958482">
                <a:tc>
                  <a:txBody>
                    <a:bodyPr/>
                    <a:lstStyle/>
                    <a:p>
                      <a:r>
                        <a:rPr lang="de-DE" err="1"/>
                        <a:t>number</a:t>
                      </a:r>
                      <a:r>
                        <a:rPr lang="de-DE"/>
                        <a:t> </a:t>
                      </a:r>
                      <a:r>
                        <a:rPr lang="de-DE" err="1"/>
                        <a:t>of</a:t>
                      </a:r>
                      <a:r>
                        <a:rPr lang="de-DE"/>
                        <a:t> </a:t>
                      </a:r>
                      <a:r>
                        <a:rPr lang="de-DE" err="1"/>
                        <a:t>judges</a:t>
                      </a:r>
                      <a:r>
                        <a:rPr lang="de-DE"/>
                        <a:t> = </a:t>
                      </a:r>
                      <a:r>
                        <a:rPr lang="de-DE" err="1"/>
                        <a:t>importancy</a:t>
                      </a:r>
                      <a:r>
                        <a:rPr lang="de-DE"/>
                        <a:t> and </a:t>
                      </a:r>
                      <a:r>
                        <a:rPr lang="de-DE" err="1"/>
                        <a:t>complexity</a:t>
                      </a:r>
                      <a:r>
                        <a:rPr lang="de-DE"/>
                        <a:t> </a:t>
                      </a:r>
                      <a:r>
                        <a:rPr lang="de-DE" err="1"/>
                        <a:t>of</a:t>
                      </a:r>
                      <a:r>
                        <a:rPr lang="de-DE"/>
                        <a:t> </a:t>
                      </a:r>
                      <a:r>
                        <a:rPr lang="de-DE" err="1"/>
                        <a:t>case</a:t>
                      </a:r>
                    </a:p>
                  </a:txBody>
                  <a:tcPr/>
                </a:tc>
                <a:tc>
                  <a:txBody>
                    <a:bodyPr/>
                    <a:lstStyle/>
                    <a:p>
                      <a:pPr lvl="0" algn="l">
                        <a:lnSpc>
                          <a:spcPct val="100000"/>
                        </a:lnSpc>
                        <a:spcBef>
                          <a:spcPts val="0"/>
                        </a:spcBef>
                        <a:spcAft>
                          <a:spcPts val="0"/>
                        </a:spcAft>
                        <a:buNone/>
                      </a:pPr>
                      <a:r>
                        <a:rPr lang="de-DE" sz="1800" b="0" i="0" u="none" strike="noStrike" noProof="0" err="1">
                          <a:latin typeface="Calibri"/>
                        </a:rPr>
                        <a:t>number</a:t>
                      </a:r>
                      <a:r>
                        <a:rPr lang="de-DE" sz="1800" b="0" i="0" u="none" strike="noStrike" noProof="0">
                          <a:latin typeface="Calibri"/>
                        </a:rPr>
                        <a:t> </a:t>
                      </a:r>
                      <a:r>
                        <a:rPr lang="de-DE" sz="1800" b="0" i="0" u="none" strike="noStrike" noProof="0" err="1">
                          <a:latin typeface="Calibri"/>
                        </a:rPr>
                        <a:t>of</a:t>
                      </a:r>
                      <a:r>
                        <a:rPr lang="de-DE" sz="1800" b="0" i="0" u="none" strike="noStrike" noProof="0">
                          <a:latin typeface="Calibri"/>
                        </a:rPr>
                        <a:t> </a:t>
                      </a:r>
                      <a:r>
                        <a:rPr lang="de-DE" sz="1800" b="0" i="0" u="none" strike="noStrike" noProof="0" err="1">
                          <a:latin typeface="Calibri"/>
                        </a:rPr>
                        <a:t>judges</a:t>
                      </a:r>
                      <a:r>
                        <a:rPr lang="de-DE" sz="1800" b="0" i="0" u="none" strike="noStrike" noProof="0">
                          <a:latin typeface="Calibri"/>
                        </a:rPr>
                        <a:t> = </a:t>
                      </a:r>
                      <a:r>
                        <a:rPr lang="de-DE" sz="1800" b="0" i="0" u="none" strike="noStrike" noProof="0" err="1">
                          <a:latin typeface="Calibri"/>
                        </a:rPr>
                        <a:t>importancy</a:t>
                      </a:r>
                      <a:r>
                        <a:rPr lang="de-DE" sz="1800" b="0" i="0" u="none" strike="noStrike" noProof="0">
                          <a:latin typeface="Calibri"/>
                        </a:rPr>
                        <a:t> and </a:t>
                      </a:r>
                      <a:r>
                        <a:rPr lang="de-DE" sz="1800" b="0" i="0" u="none" strike="noStrike" noProof="0" err="1">
                          <a:latin typeface="Calibri"/>
                        </a:rPr>
                        <a:t>complexity</a:t>
                      </a:r>
                      <a:r>
                        <a:rPr lang="de-DE" sz="1800" b="0" i="0" u="none" strike="noStrike" noProof="0">
                          <a:latin typeface="Calibri"/>
                        </a:rPr>
                        <a:t> </a:t>
                      </a:r>
                      <a:r>
                        <a:rPr lang="de-DE" sz="1800" b="0" i="0" u="none" strike="noStrike" noProof="0" err="1">
                          <a:latin typeface="Calibri"/>
                        </a:rPr>
                        <a:t>of</a:t>
                      </a:r>
                      <a:r>
                        <a:rPr lang="de-DE" sz="1800" b="0" i="0" u="none" strike="noStrike" noProof="0">
                          <a:latin typeface="Calibri"/>
                        </a:rPr>
                        <a:t> </a:t>
                      </a:r>
                      <a:r>
                        <a:rPr lang="de-DE" sz="1800" b="0" i="0" u="none" strike="noStrike" noProof="0" err="1">
                          <a:latin typeface="Calibri"/>
                        </a:rPr>
                        <a:t>case</a:t>
                      </a:r>
                    </a:p>
                    <a:p>
                      <a:pPr lvl="0">
                        <a:buNone/>
                      </a:pPr>
                      <a:endParaRPr lang="de-DE"/>
                    </a:p>
                  </a:txBody>
                  <a:tcPr/>
                </a:tc>
                <a:extLst>
                  <a:ext uri="{0D108BD9-81ED-4DB2-BD59-A6C34878D82A}">
                    <a16:rowId xmlns:a16="http://schemas.microsoft.com/office/drawing/2014/main" val="3346703420"/>
                  </a:ext>
                </a:extLst>
              </a:tr>
              <a:tr h="958482">
                <a:tc>
                  <a:txBody>
                    <a:bodyPr/>
                    <a:lstStyle/>
                    <a:p>
                      <a:r>
                        <a:rPr lang="de-DE"/>
                        <a:t>Advocate General = </a:t>
                      </a:r>
                      <a:r>
                        <a:rPr lang="de-DE" err="1"/>
                        <a:t>give</a:t>
                      </a:r>
                      <a:r>
                        <a:rPr lang="de-DE"/>
                        <a:t> </a:t>
                      </a:r>
                      <a:r>
                        <a:rPr lang="de-DE" err="1"/>
                        <a:t>their</a:t>
                      </a:r>
                      <a:r>
                        <a:rPr lang="de-DE"/>
                        <a:t> own legal </a:t>
                      </a:r>
                      <a:r>
                        <a:rPr lang="de-DE" err="1"/>
                        <a:t>solutions</a:t>
                      </a:r>
                      <a:r>
                        <a:rPr lang="de-DE"/>
                        <a:t> </a:t>
                      </a:r>
                      <a:r>
                        <a:rPr lang="de-DE" err="1"/>
                        <a:t>before</a:t>
                      </a:r>
                      <a:r>
                        <a:rPr lang="de-DE"/>
                        <a:t> </a:t>
                      </a:r>
                      <a:r>
                        <a:rPr lang="de-DE" err="1"/>
                        <a:t>judges</a:t>
                      </a:r>
                      <a:r>
                        <a:rPr lang="de-DE"/>
                        <a:t> </a:t>
                      </a:r>
                      <a:r>
                        <a:rPr lang="de-DE" err="1"/>
                        <a:t>decide</a:t>
                      </a:r>
                    </a:p>
                  </a:txBody>
                  <a:tcPr/>
                </a:tc>
                <a:tc>
                  <a:txBody>
                    <a:bodyPr/>
                    <a:lstStyle/>
                    <a:p>
                      <a:r>
                        <a:rPr lang="de-DE"/>
                        <a:t>Wide </a:t>
                      </a:r>
                      <a:r>
                        <a:rPr lang="de-DE" err="1"/>
                        <a:t>variety</a:t>
                      </a:r>
                      <a:r>
                        <a:rPr lang="de-DE"/>
                        <a:t> </a:t>
                      </a:r>
                      <a:r>
                        <a:rPr lang="de-DE" err="1"/>
                        <a:t>of</a:t>
                      </a:r>
                      <a:r>
                        <a:rPr lang="de-DE"/>
                        <a:t> </a:t>
                      </a:r>
                      <a:r>
                        <a:rPr lang="de-DE" err="1"/>
                        <a:t>matters</a:t>
                      </a:r>
                      <a:r>
                        <a:rPr lang="de-DE"/>
                        <a:t>, </a:t>
                      </a:r>
                      <a:r>
                        <a:rPr lang="de-DE" err="1"/>
                        <a:t>f.e</a:t>
                      </a:r>
                      <a:r>
                        <a:rPr lang="de-DE"/>
                        <a:t>. </a:t>
                      </a:r>
                      <a:r>
                        <a:rPr lang="de-DE" err="1"/>
                        <a:t>trademarks</a:t>
                      </a:r>
                      <a:r>
                        <a:rPr lang="de-DE"/>
                        <a:t>, </a:t>
                      </a:r>
                      <a:r>
                        <a:rPr lang="de-DE" err="1"/>
                        <a:t>competition</a:t>
                      </a:r>
                      <a:r>
                        <a:rPr lang="de-DE"/>
                        <a:t> </a:t>
                      </a:r>
                      <a:r>
                        <a:rPr lang="de-DE" err="1"/>
                        <a:t>laws</a:t>
                      </a:r>
                      <a:r>
                        <a:rPr lang="de-DE"/>
                        <a:t>, </a:t>
                      </a:r>
                      <a:r>
                        <a:rPr lang="de-DE" err="1"/>
                        <a:t>agriculture</a:t>
                      </a:r>
                    </a:p>
                  </a:txBody>
                  <a:tcPr/>
                </a:tc>
                <a:extLst>
                  <a:ext uri="{0D108BD9-81ED-4DB2-BD59-A6C34878D82A}">
                    <a16:rowId xmlns:a16="http://schemas.microsoft.com/office/drawing/2014/main" val="904032660"/>
                  </a:ext>
                </a:extLst>
              </a:tr>
              <a:tr h="669907">
                <a:tc>
                  <a:txBody>
                    <a:bodyPr/>
                    <a:lstStyle/>
                    <a:p>
                      <a:r>
                        <a:rPr lang="de-DE" err="1"/>
                        <a:t>tell</a:t>
                      </a:r>
                      <a:r>
                        <a:rPr lang="de-DE"/>
                        <a:t> national </a:t>
                      </a:r>
                      <a:r>
                        <a:rPr lang="de-DE" err="1"/>
                        <a:t>judges</a:t>
                      </a:r>
                      <a:r>
                        <a:rPr lang="de-DE"/>
                        <a:t> </a:t>
                      </a:r>
                      <a:r>
                        <a:rPr lang="de-DE" err="1"/>
                        <a:t>how</a:t>
                      </a:r>
                      <a:r>
                        <a:rPr lang="de-DE"/>
                        <a:t> </a:t>
                      </a:r>
                      <a:r>
                        <a:rPr lang="de-DE" err="1"/>
                        <a:t>to</a:t>
                      </a:r>
                      <a:r>
                        <a:rPr lang="de-DE"/>
                        <a:t> </a:t>
                      </a:r>
                      <a:r>
                        <a:rPr lang="de-DE" err="1"/>
                        <a:t>interpret</a:t>
                      </a:r>
                      <a:r>
                        <a:rPr lang="de-DE"/>
                        <a:t> EU </a:t>
                      </a:r>
                      <a:r>
                        <a:rPr lang="de-DE" err="1"/>
                        <a:t>laws</a:t>
                      </a:r>
                    </a:p>
                  </a:txBody>
                  <a:tcPr/>
                </a:tc>
                <a:tc>
                  <a:txBody>
                    <a:bodyPr/>
                    <a:lstStyle/>
                    <a:p>
                      <a:endParaRPr lang="de-DE"/>
                    </a:p>
                  </a:txBody>
                  <a:tcPr/>
                </a:tc>
                <a:extLst>
                  <a:ext uri="{0D108BD9-81ED-4DB2-BD59-A6C34878D82A}">
                    <a16:rowId xmlns:a16="http://schemas.microsoft.com/office/drawing/2014/main" val="572629303"/>
                  </a:ext>
                </a:extLst>
              </a:tr>
              <a:tr h="669907">
                <a:tc>
                  <a:txBody>
                    <a:bodyPr/>
                    <a:lstStyle/>
                    <a:p>
                      <a:pPr lvl="0">
                        <a:buNone/>
                      </a:pPr>
                      <a:r>
                        <a:rPr lang="de-DE" err="1"/>
                        <a:t>settle</a:t>
                      </a:r>
                      <a:r>
                        <a:rPr lang="de-DE"/>
                        <a:t> </a:t>
                      </a:r>
                      <a:r>
                        <a:rPr lang="de-DE" err="1"/>
                        <a:t>disputes</a:t>
                      </a:r>
                      <a:r>
                        <a:rPr lang="de-DE"/>
                        <a:t> </a:t>
                      </a:r>
                      <a:r>
                        <a:rPr lang="de-DE" err="1"/>
                        <a:t>between</a:t>
                      </a:r>
                      <a:r>
                        <a:rPr lang="de-DE"/>
                        <a:t> different EU </a:t>
                      </a:r>
                      <a:r>
                        <a:rPr lang="de-DE" err="1"/>
                        <a:t>institutions</a:t>
                      </a:r>
                    </a:p>
                  </a:txBody>
                  <a:tcPr/>
                </a:tc>
                <a:tc>
                  <a:txBody>
                    <a:bodyPr/>
                    <a:lstStyle/>
                    <a:p>
                      <a:pPr lvl="0">
                        <a:buNone/>
                      </a:pPr>
                      <a:endParaRPr lang="de-DE"/>
                    </a:p>
                  </a:txBody>
                  <a:tcPr/>
                </a:tc>
                <a:extLst>
                  <a:ext uri="{0D108BD9-81ED-4DB2-BD59-A6C34878D82A}">
                    <a16:rowId xmlns:a16="http://schemas.microsoft.com/office/drawing/2014/main" val="4090261276"/>
                  </a:ext>
                </a:extLst>
              </a:tr>
            </a:tbl>
          </a:graphicData>
        </a:graphic>
      </p:graphicFrame>
      <p:sp>
        <p:nvSpPr>
          <p:cNvPr id="5" name="Textfeld 4">
            <a:extLst>
              <a:ext uri="{FF2B5EF4-FFF2-40B4-BE49-F238E27FC236}">
                <a16:creationId xmlns:a16="http://schemas.microsoft.com/office/drawing/2014/main" id="{8633DE55-D7C0-3700-CBED-6FCCFCCF0D1D}"/>
              </a:ext>
            </a:extLst>
          </p:cNvPr>
          <p:cNvSpPr txBox="1"/>
          <p:nvPr/>
        </p:nvSpPr>
        <p:spPr>
          <a:xfrm>
            <a:off x="355324" y="1637472"/>
            <a:ext cx="207727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Calibri"/>
                <a:ea typeface="ＭＳ Ｐゴシック"/>
                <a:cs typeface="Calibri"/>
              </a:rPr>
              <a:t>In </a:t>
            </a:r>
            <a:r>
              <a:rPr lang="de-DE" err="1">
                <a:latin typeface="Calibri"/>
                <a:ea typeface="ＭＳ Ｐゴシック"/>
                <a:cs typeface="Calibri"/>
              </a:rPr>
              <a:t>both</a:t>
            </a:r>
            <a:r>
              <a:rPr lang="de-DE">
                <a:latin typeface="Calibri"/>
                <a:ea typeface="ＭＳ Ｐゴシック"/>
                <a:cs typeface="Calibri"/>
              </a:rPr>
              <a:t> </a:t>
            </a:r>
            <a:r>
              <a:rPr lang="de-DE" err="1">
                <a:latin typeface="Calibri"/>
                <a:ea typeface="ＭＳ Ｐゴシック"/>
                <a:cs typeface="Calibri"/>
              </a:rPr>
              <a:t>courts</a:t>
            </a:r>
            <a:r>
              <a:rPr lang="de-DE">
                <a:latin typeface="Calibri"/>
                <a:ea typeface="ＭＳ Ｐゴシック"/>
                <a:cs typeface="Calibri"/>
              </a:rPr>
              <a:t> </a:t>
            </a:r>
            <a:r>
              <a:rPr lang="de-DE" err="1">
                <a:latin typeface="Calibri"/>
                <a:ea typeface="ＭＳ Ｐゴシック"/>
                <a:cs typeface="Calibri"/>
              </a:rPr>
              <a:t>it`s</a:t>
            </a:r>
            <a:r>
              <a:rPr lang="de-DE">
                <a:latin typeface="Calibri"/>
                <a:ea typeface="ＭＳ Ｐゴシック"/>
                <a:cs typeface="Calibri"/>
              </a:rPr>
              <a:t> </a:t>
            </a:r>
            <a:r>
              <a:rPr lang="de-DE" err="1">
                <a:latin typeface="Calibri"/>
                <a:ea typeface="ＭＳ Ｐゴシック"/>
                <a:cs typeface="Calibri"/>
              </a:rPr>
              <a:t>allowed</a:t>
            </a:r>
            <a:r>
              <a:rPr lang="de-DE">
                <a:latin typeface="Calibri"/>
                <a:ea typeface="ＭＳ Ｐゴシック"/>
                <a:cs typeface="Calibri"/>
              </a:rPr>
              <a:t> </a:t>
            </a:r>
            <a:r>
              <a:rPr lang="de-DE" err="1">
                <a:latin typeface="Calibri"/>
                <a:ea typeface="ＭＳ Ｐゴシック"/>
                <a:cs typeface="Calibri"/>
              </a:rPr>
              <a:t>to</a:t>
            </a:r>
            <a:r>
              <a:rPr lang="de-DE">
                <a:latin typeface="Calibri"/>
                <a:ea typeface="ＭＳ Ｐゴシック"/>
                <a:cs typeface="Calibri"/>
              </a:rPr>
              <a:t> </a:t>
            </a:r>
            <a:r>
              <a:rPr lang="de-DE" err="1">
                <a:latin typeface="Calibri"/>
                <a:ea typeface="ＭＳ Ｐゴシック"/>
                <a:cs typeface="Calibri"/>
              </a:rPr>
              <a:t>speak</a:t>
            </a:r>
            <a:r>
              <a:rPr lang="de-DE">
                <a:latin typeface="Calibri"/>
                <a:ea typeface="ＭＳ Ｐゴシック"/>
                <a:cs typeface="Calibri"/>
              </a:rPr>
              <a:t> in </a:t>
            </a:r>
            <a:r>
              <a:rPr lang="de-DE" err="1">
                <a:latin typeface="Calibri"/>
                <a:ea typeface="ＭＳ Ｐゴシック"/>
                <a:cs typeface="Calibri"/>
              </a:rPr>
              <a:t>any</a:t>
            </a:r>
            <a:r>
              <a:rPr lang="de-DE">
                <a:latin typeface="Calibri"/>
                <a:ea typeface="ＭＳ Ｐゴシック"/>
                <a:cs typeface="Calibri"/>
              </a:rPr>
              <a:t> EU </a:t>
            </a:r>
            <a:r>
              <a:rPr lang="de-DE" err="1">
                <a:latin typeface="Calibri"/>
                <a:ea typeface="ＭＳ Ｐゴシック"/>
                <a:cs typeface="Calibri"/>
              </a:rPr>
              <a:t>language</a:t>
            </a:r>
            <a:r>
              <a:rPr lang="de-DE">
                <a:latin typeface="Calibri"/>
                <a:ea typeface="ＭＳ Ｐゴシック"/>
                <a:cs typeface="Calibri"/>
              </a:rPr>
              <a:t> and </a:t>
            </a:r>
            <a:r>
              <a:rPr lang="de-DE" err="1">
                <a:latin typeface="Calibri"/>
                <a:ea typeface="ＭＳ Ｐゴシック"/>
                <a:cs typeface="Calibri"/>
              </a:rPr>
              <a:t>translation</a:t>
            </a:r>
            <a:r>
              <a:rPr lang="de-DE">
                <a:latin typeface="Calibri"/>
                <a:ea typeface="ＭＳ Ｐゴシック"/>
                <a:cs typeface="Calibri"/>
              </a:rPr>
              <a:t> </a:t>
            </a:r>
            <a:r>
              <a:rPr lang="de-DE" err="1">
                <a:latin typeface="Calibri"/>
                <a:ea typeface="ＭＳ Ｐゴシック"/>
                <a:cs typeface="Calibri"/>
              </a:rPr>
              <a:t>is</a:t>
            </a:r>
            <a:r>
              <a:rPr lang="de-DE">
                <a:latin typeface="Calibri"/>
                <a:ea typeface="ＭＳ Ｐゴシック"/>
                <a:cs typeface="Calibri"/>
              </a:rPr>
              <a:t> </a:t>
            </a:r>
            <a:r>
              <a:rPr lang="de-DE" err="1">
                <a:latin typeface="Calibri"/>
                <a:ea typeface="ＭＳ Ｐゴシック"/>
                <a:cs typeface="Calibri"/>
              </a:rPr>
              <a:t>provided</a:t>
            </a:r>
            <a:r>
              <a:rPr lang="de-DE">
                <a:latin typeface="Calibri"/>
                <a:ea typeface="ＭＳ Ｐゴシック"/>
                <a:cs typeface="Calibri"/>
              </a:rPr>
              <a:t>.</a:t>
            </a:r>
            <a:endParaRPr lang="de-DE"/>
          </a:p>
        </p:txBody>
      </p:sp>
    </p:spTree>
    <p:extLst>
      <p:ext uri="{BB962C8B-B14F-4D97-AF65-F5344CB8AC3E}">
        <p14:creationId xmlns:p14="http://schemas.microsoft.com/office/powerpoint/2010/main" val="1638050779"/>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F4CCF0F54E08C49B3BF3CE7F5C22109" ma:contentTypeVersion="10" ma:contentTypeDescription="Ein neues Dokument erstellen." ma:contentTypeScope="" ma:versionID="cfbee43a714948471524484ca35413ef">
  <xsd:schema xmlns:xsd="http://www.w3.org/2001/XMLSchema" xmlns:xs="http://www.w3.org/2001/XMLSchema" xmlns:p="http://schemas.microsoft.com/office/2006/metadata/properties" xmlns:ns2="f0559af5-37cf-4856-a4c8-e17de8994ec6" targetNamespace="http://schemas.microsoft.com/office/2006/metadata/properties" ma:root="true" ma:fieldsID="a8962900b4f3c74157e6471f9e9a9dc4" ns2:_="">
    <xsd:import namespace="f0559af5-37cf-4856-a4c8-e17de8994e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559af5-37cf-4856-a4c8-e17de8994e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ACD416-51A1-4367-8BF9-A6D54D2F576B}">
  <ds:schemaRefs>
    <ds:schemaRef ds:uri="http://schemas.microsoft.com/sharepoint/v3/contenttype/forms"/>
  </ds:schemaRefs>
</ds:datastoreItem>
</file>

<file path=customXml/itemProps2.xml><?xml version="1.0" encoding="utf-8"?>
<ds:datastoreItem xmlns:ds="http://schemas.openxmlformats.org/officeDocument/2006/customXml" ds:itemID="{47FB9E5D-49DC-47A2-8801-594EE6F1559D}">
  <ds:schemaRefs>
    <ds:schemaRef ds:uri="f0559af5-37cf-4856-a4c8-e17de8994e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B49C99-7EDC-4967-B77B-83F253E2B42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werner holzheu</dc:creator>
  <cp:revision>1</cp:revision>
  <dcterms:created xsi:type="dcterms:W3CDTF">2017-05-16T21:08:03Z</dcterms:created>
  <dcterms:modified xsi:type="dcterms:W3CDTF">2022-04-28T08:32:01Z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0x010100EF4CCF0F54E08C49B3BF3CE7F5C22109</vt:lpwstr>
  </property>
</Properties>
</file>