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7"/>
    <p:restoredTop sz="96281"/>
  </p:normalViewPr>
  <p:slideViewPr>
    <p:cSldViewPr snapToGrid="0" snapToObjects="1">
      <p:cViewPr varScale="1">
        <p:scale>
          <a:sx n="96" d="100"/>
          <a:sy n="96" d="100"/>
        </p:scale>
        <p:origin x="200" y="8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16B21B-4C10-AA58-E338-BAF794E3D6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96B87FA-974B-75B1-80EC-7784786389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7314123-8284-4531-B823-7325C75CD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1CF9D-9C13-E94A-948F-658864259B0F}" type="datetimeFigureOut">
              <a:rPr lang="de-DE" smtClean="0"/>
              <a:t>19.04.22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992B6B3-B0CC-9890-3850-302EA3DB2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399E6A3-FE1D-B746-4EB8-2CD292E36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FC7DC-9CC4-0C46-92C4-7A42F56F701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7862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0660EE-31B3-BBA7-68E0-9CAF51659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CD40DF9-894C-25D4-2590-035ED271F3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4242768-5B32-F1E4-F3E9-4F8A66BA8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1CF9D-9C13-E94A-948F-658864259B0F}" type="datetimeFigureOut">
              <a:rPr lang="de-DE" smtClean="0"/>
              <a:t>19.04.22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603164E-50A2-84EB-C45B-ED68CB5A4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1400138-F8B4-2F35-9F45-C8D33CDCB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FC7DC-9CC4-0C46-92C4-7A42F56F701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7112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2E6A9D83-A100-0FC4-5B35-CB2F3613F3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246663A-385F-5AB2-5895-FE83DCEF85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3FC0895-3D26-E3AB-B52C-1F51F0536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1CF9D-9C13-E94A-948F-658864259B0F}" type="datetimeFigureOut">
              <a:rPr lang="de-DE" smtClean="0"/>
              <a:t>19.04.22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EEB641B-F14C-B032-E386-E92298B0C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69028B3-AA94-66AE-72A6-7F2B6C7F9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FC7DC-9CC4-0C46-92C4-7A42F56F701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0651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DD8835-C5AD-3C20-AD39-476DE2CA9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C937907-A86E-253C-4D88-0E183907D1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31F5221-391B-AE45-5197-CF063FC73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1CF9D-9C13-E94A-948F-658864259B0F}" type="datetimeFigureOut">
              <a:rPr lang="de-DE" smtClean="0"/>
              <a:t>19.04.22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C853CE0-59F3-85CA-A068-10277800D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D9D7ADC-A87C-BBBB-F0FD-9EA5AA7E6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FC7DC-9CC4-0C46-92C4-7A42F56F701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842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451A18-2D27-1C2C-9B0B-6A324C953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C6D5249-7FD9-C174-9026-7A85EA4629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8CCE118-1206-0C81-697E-6711236E0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1CF9D-9C13-E94A-948F-658864259B0F}" type="datetimeFigureOut">
              <a:rPr lang="de-DE" smtClean="0"/>
              <a:t>19.04.22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8852096-214B-1176-5D04-D0EC349A4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A6CDFC5-21C2-BFF5-A83A-E7FFB3D99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FC7DC-9CC4-0C46-92C4-7A42F56F701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4318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18B60A-D83A-F346-C09D-097329A43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A5754D8-FA78-E9F2-5323-37955553D3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1639CF1-B7FE-9969-B333-7C5BDF7E0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6523E13-FDD0-6460-7221-DD2AADC33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1CF9D-9C13-E94A-948F-658864259B0F}" type="datetimeFigureOut">
              <a:rPr lang="de-DE" smtClean="0"/>
              <a:t>19.04.22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6786B55-82A4-AD0B-EFF9-CD0951AC0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B54F449-7294-5465-12A2-4F8896CDC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FC7DC-9CC4-0C46-92C4-7A42F56F701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1577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A20A58-AFFB-B8F2-6625-D7FC5F2A7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F9B7BF9-301E-3D72-1B94-8F03CEB9FA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5EEBF81-C409-A3E6-843D-FD5D281CE6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74A66DC-6B5E-73C2-946E-41B51BA85A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0323690-8D10-453C-B617-C950FBE7F8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68B6106-BC1A-325F-D51A-B43D2E785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1CF9D-9C13-E94A-948F-658864259B0F}" type="datetimeFigureOut">
              <a:rPr lang="de-DE" smtClean="0"/>
              <a:t>19.04.22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BD52A4B-91E7-D02C-BE99-7A2AD2F90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0DF89E5-CE21-2A7E-3286-8AA5A9FEA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FC7DC-9CC4-0C46-92C4-7A42F56F701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6016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94EF09-9353-D82E-CA20-8F06F4C43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978B8BF-99D2-8D73-4E7A-64695F990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1CF9D-9C13-E94A-948F-658864259B0F}" type="datetimeFigureOut">
              <a:rPr lang="de-DE" smtClean="0"/>
              <a:t>19.04.22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6C58B87-0706-0E19-E9C2-8575AF2EF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1056583-57EB-74CA-6038-A3978F985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FC7DC-9CC4-0C46-92C4-7A42F56F701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6546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BA08B3C-E778-A932-0021-999C4F175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1CF9D-9C13-E94A-948F-658864259B0F}" type="datetimeFigureOut">
              <a:rPr lang="de-DE" smtClean="0"/>
              <a:t>19.04.22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C8B2474-D1F8-29C5-C1ED-379DC8414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57C71BF-8450-661B-31A0-897F44369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FC7DC-9CC4-0C46-92C4-7A42F56F701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1471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C62F92-83C5-E84A-2A7D-3597CBBC1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38514A6-167F-C3B0-9DA9-D3A4350A45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6C63F26-2F99-D92E-E2AD-1108585FF2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055367E-7C01-4D34-A2E9-5C1F45582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1CF9D-9C13-E94A-948F-658864259B0F}" type="datetimeFigureOut">
              <a:rPr lang="de-DE" smtClean="0"/>
              <a:t>19.04.22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BA5383C-F657-23A6-F8E8-3F3A555D6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12408BC-39C0-AC88-C651-C3284DC3E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FC7DC-9CC4-0C46-92C4-7A42F56F701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8358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DC12FC-E461-CC28-99CA-C0501436B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AAC2AB3-CC71-EF0A-946C-24AE5EE100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1758E16-57FD-8145-983B-B5D11C5DA9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7CAC71E-6BD5-4D74-2BD3-83DF22DDC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1CF9D-9C13-E94A-948F-658864259B0F}" type="datetimeFigureOut">
              <a:rPr lang="de-DE" smtClean="0"/>
              <a:t>19.04.22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17EE54F-EFD3-07B1-6E84-5F53FFE6A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EC77D9C-7762-C687-F4E5-05277D09A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FC7DC-9CC4-0C46-92C4-7A42F56F701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9857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1CF8673-8189-7EE1-5C6E-CFAA9C5D1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EBD1887-92F5-66F0-BFB5-42E4EE73A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D2A6082-FF46-192D-F0D6-8E1DE27E38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1CF9D-9C13-E94A-948F-658864259B0F}" type="datetimeFigureOut">
              <a:rPr lang="de-DE" smtClean="0"/>
              <a:t>19.04.22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92E5F89-11FB-324B-C76A-99EFFC83B8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ACFEB92-F270-6F87-9387-1DA911DCA8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FC7DC-9CC4-0C46-92C4-7A42F56F701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7048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9426D7-A783-DAF3-486A-0FA4052B72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Buchungsentscheidungen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BCB65AD-956B-EE79-3893-A867C238E9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Auf Bestandskonten und Erfolgskonten buchen</a:t>
            </a:r>
          </a:p>
        </p:txBody>
      </p:sp>
    </p:spTree>
    <p:extLst>
      <p:ext uri="{BB962C8B-B14F-4D97-AF65-F5344CB8AC3E}">
        <p14:creationId xmlns:p14="http://schemas.microsoft.com/office/powerpoint/2010/main" val="1536569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isch enthält.&#10;&#10;Automatisch generierte Beschreibung">
            <a:extLst>
              <a:ext uri="{FF2B5EF4-FFF2-40B4-BE49-F238E27FC236}">
                <a16:creationId xmlns:a16="http://schemas.microsoft.com/office/drawing/2014/main" id="{28B59149-F383-046B-6B79-B986C228F9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264" y="0"/>
            <a:ext cx="109954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909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isch enthält.&#10;&#10;Automatisch generierte Beschreibung">
            <a:extLst>
              <a:ext uri="{FF2B5EF4-FFF2-40B4-BE49-F238E27FC236}">
                <a16:creationId xmlns:a16="http://schemas.microsoft.com/office/drawing/2014/main" id="{230D00CB-2BFF-CE29-2D06-FCAE1AC64E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582" y="0"/>
            <a:ext cx="98288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957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isch enthält.&#10;&#10;Automatisch generierte Beschreibung">
            <a:extLst>
              <a:ext uri="{FF2B5EF4-FFF2-40B4-BE49-F238E27FC236}">
                <a16:creationId xmlns:a16="http://schemas.microsoft.com/office/drawing/2014/main" id="{0A8E2AD8-2846-8993-E855-C0737FDD4F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956" y="0"/>
            <a:ext cx="96340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32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isch enthält.&#10;&#10;Automatisch generierte Beschreibung">
            <a:extLst>
              <a:ext uri="{FF2B5EF4-FFF2-40B4-BE49-F238E27FC236}">
                <a16:creationId xmlns:a16="http://schemas.microsoft.com/office/drawing/2014/main" id="{96BABAA4-732A-A764-D121-52F0C7B5D3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7329" y="0"/>
            <a:ext cx="95973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461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isch enthält.&#10;&#10;Automatisch generierte Beschreibung">
            <a:extLst>
              <a:ext uri="{FF2B5EF4-FFF2-40B4-BE49-F238E27FC236}">
                <a16:creationId xmlns:a16="http://schemas.microsoft.com/office/drawing/2014/main" id="{0C52893B-691B-55D1-E807-72A8357A3D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885" y="0"/>
            <a:ext cx="95742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706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isch enthält.&#10;&#10;Automatisch generierte Beschreibung">
            <a:extLst>
              <a:ext uri="{FF2B5EF4-FFF2-40B4-BE49-F238E27FC236}">
                <a16:creationId xmlns:a16="http://schemas.microsoft.com/office/drawing/2014/main" id="{2400CAD2-93BF-0FFB-FF3B-475F27EF27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196" y="0"/>
            <a:ext cx="97476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9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isch enthält.&#10;&#10;Automatisch generierte Beschreibung">
            <a:extLst>
              <a:ext uri="{FF2B5EF4-FFF2-40B4-BE49-F238E27FC236}">
                <a16:creationId xmlns:a16="http://schemas.microsoft.com/office/drawing/2014/main" id="{67BC41B2-753A-A943-5F54-1001F60D9C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346" y="0"/>
            <a:ext cx="47493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740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Macintosh PowerPoint</Application>
  <PresentationFormat>Breitbild</PresentationFormat>
  <Paragraphs>2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</vt:lpstr>
      <vt:lpstr>Buchungsentscheidungen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Buchungsentscheidungen</dc:title>
  <dc:creator>HOLZHEU Werner</dc:creator>
  <cp:lastModifiedBy>HOLZHEU Werner</cp:lastModifiedBy>
  <cp:revision>1</cp:revision>
  <dcterms:created xsi:type="dcterms:W3CDTF">2022-04-19T12:24:15Z</dcterms:created>
  <dcterms:modified xsi:type="dcterms:W3CDTF">2022-04-19T12:27:29Z</dcterms:modified>
</cp:coreProperties>
</file>