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57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-1" y="15389"/>
            <a:ext cx="33180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  <a:cs typeface="Chalkduster"/>
              </a:rPr>
              <a:t>Mit Unternehmenskrisen umgehen</a:t>
            </a:r>
          </a:p>
          <a:p>
            <a:endParaRPr lang="de-DE" sz="14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318064" y="15389"/>
            <a:ext cx="582593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&gt; </a:t>
            </a:r>
            <a:r>
              <a:rPr lang="de-AT" sz="900" dirty="0">
                <a:latin typeface="+mj-lt"/>
                <a:cs typeface="Chalkduster"/>
              </a:rPr>
              <a:t>Ursachen und Warnsignale für Krisen erkennen, einfache Maßnahmen zur 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>
                <a:latin typeface="+mj-lt"/>
                <a:cs typeface="Chalkduster"/>
              </a:rPr>
              <a:t>Einfache Maßnahmen zur Krisenbewältigung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>
                <a:latin typeface="+mj-lt"/>
                <a:cs typeface="Chalkduster"/>
              </a:rPr>
              <a:t>Grundzüge des Insolvenzverfahrens für Unternehmen und Private anwenden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60" y="742859"/>
            <a:ext cx="4773839" cy="3149762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89599"/>
            <a:ext cx="1825490" cy="1140395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88900" y="5602752"/>
            <a:ext cx="595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865790" y="5594632"/>
            <a:ext cx="207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3) Insolvenz im Privatbereich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-1" y="487894"/>
            <a:ext cx="3491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1) Auslöser, Warnsignale und einfache Maßnahmen</a:t>
            </a: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291" y="3893217"/>
            <a:ext cx="2149295" cy="1383544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244" y="3905917"/>
            <a:ext cx="2457922" cy="1288383"/>
          </a:xfrm>
          <a:prstGeom prst="rect">
            <a:avLst/>
          </a:prstGeom>
        </p:spPr>
      </p:pic>
      <p:cxnSp>
        <p:nvCxnSpPr>
          <p:cNvPr id="36" name="Gerade Verbindung 35"/>
          <p:cNvCxnSpPr/>
          <p:nvPr/>
        </p:nvCxnSpPr>
        <p:spPr>
          <a:xfrm>
            <a:off x="6045200" y="5594632"/>
            <a:ext cx="0" cy="126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4306843" y="494969"/>
            <a:ext cx="483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2) Insolvenzverfahren: mit, ohne Eigenverwaltung und Konkursverfahren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370160" y="546622"/>
            <a:ext cx="0" cy="5056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36068"/>
              </p:ext>
            </p:extLst>
          </p:nvPr>
        </p:nvGraphicFramePr>
        <p:xfrm>
          <a:off x="1564775" y="1768106"/>
          <a:ext cx="1358900" cy="3751580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Auslöser von Krisen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 - Zahlungsunfähigkeit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Kreditgeber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geben keine weitere Kredite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 Abgaben (KK) können nicht bezahlt werden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kürzen Budget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steuerliche Belastung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 Konjunktur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Schwacher Export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Marktänderung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Änderung der Kaufkraft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Überschuldung (zu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wenig/negatives Eigenkapital) 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Falsche Strategie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Managementfehler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Persönlichkeit des Unternehmers/in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Fahrlässigkeit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72527"/>
              </p:ext>
            </p:extLst>
          </p:nvPr>
        </p:nvGraphicFramePr>
        <p:xfrm>
          <a:off x="40001" y="1496102"/>
          <a:ext cx="1473200" cy="4025900"/>
        </p:xfrm>
        <a:graphic>
          <a:graphicData uri="http://schemas.openxmlformats.org/drawingml/2006/table">
            <a:tbl>
              <a:tblPr/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Warnsignale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Krisen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außen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Stammkunden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Forderungsausfälle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Auftreten neuer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Konkurrenten &gt;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zunehmender Wettbewerb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Sinkende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Marktanteile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Veränderndes Verhalten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Lieferanten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innen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Finanzen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Laufend schlechte Liquidität, überzogene Kreditlinien,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Schwierigkeiten bei Zahlungsterminen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Management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Unklare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Verantwortung, Unstimmigkeiten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Personal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Fehlzeiten, hohe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Fluktuation, geringe Auslastung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RWCO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Zahlen sind nicht aktuell,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nicht verfügbar, nicht aussagekräftig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09386"/>
              </p:ext>
            </p:extLst>
          </p:nvPr>
        </p:nvGraphicFramePr>
        <p:xfrm>
          <a:off x="2985859" y="1228770"/>
          <a:ext cx="1347743" cy="4290060"/>
        </p:xfrm>
        <a:graphic>
          <a:graphicData uri="http://schemas.openxmlformats.org/drawingml/2006/table">
            <a:tbl>
              <a:tblPr/>
              <a:tblGrid>
                <a:gridCol w="1347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gerichtliches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Verfahren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Erarbeitung eines 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Sanierungskonzeptes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mit externen Beratern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Zuführung liquider Mittel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v.a. EK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Verringerung der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 z.B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außergerichtlicher Schuldenschnitt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Erhöhung der Umsätze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Auslastung von Mitarbeitern)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Kosten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Personal)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nicht notwendigem Vermögen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Privatentnahmen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Außenstände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prüfen und eintreiben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Konditionen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überprüfen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Umschulden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(von kurz auf langfristig,…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Bild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835" y="785070"/>
            <a:ext cx="519856" cy="74827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887" y="759896"/>
            <a:ext cx="459632" cy="663132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085" y="546622"/>
            <a:ext cx="446708" cy="647896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1091" y="785070"/>
            <a:ext cx="631360" cy="748278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919" y="759896"/>
            <a:ext cx="342824" cy="70123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4238" y="5384800"/>
            <a:ext cx="3018854" cy="14732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91300" y="5143500"/>
            <a:ext cx="167639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b="1" dirty="0"/>
              <a:t>Kurzvergleich der Verfahren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0837" y="5878648"/>
            <a:ext cx="3493911" cy="9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Macintosh PowerPoint</Application>
  <PresentationFormat>Bildschirmpräsentation (4:3)</PresentationFormat>
  <Paragraphs>57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186</cp:revision>
  <cp:lastPrinted>2019-01-07T18:31:39Z</cp:lastPrinted>
  <dcterms:created xsi:type="dcterms:W3CDTF">2015-09-21T19:41:13Z</dcterms:created>
  <dcterms:modified xsi:type="dcterms:W3CDTF">2020-11-30T16:16:34Z</dcterms:modified>
</cp:coreProperties>
</file>