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35"/>
  </p:normalViewPr>
  <p:slideViewPr>
    <p:cSldViewPr snapToGrid="0" snapToObjects="1">
      <p:cViewPr varScale="1">
        <p:scale>
          <a:sx n="120" d="100"/>
          <a:sy n="120" d="100"/>
        </p:scale>
        <p:origin x="4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April 5,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April 5,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April 5,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April 5,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April 5,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April 5,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April 5,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April 5,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April 5,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April 5,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April 5,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April 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dirty="0"/>
              <a:t>Buchungsregeln</a:t>
            </a:r>
            <a:br>
              <a:rPr lang="de-DE" sz="4000" dirty="0"/>
            </a:br>
            <a:r>
              <a:rPr lang="de-DE" sz="4000" dirty="0"/>
              <a:t>Buchungsentscheidungen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1 Jahrgang</a:t>
            </a:r>
          </a:p>
        </p:txBody>
      </p:sp>
    </p:spTree>
    <p:extLst>
      <p:ext uri="{BB962C8B-B14F-4D97-AF65-F5344CB8AC3E}">
        <p14:creationId xmlns:p14="http://schemas.microsoft.com/office/powerpoint/2010/main" val="104456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646" y="372808"/>
            <a:ext cx="8229600" cy="990600"/>
          </a:xfrm>
        </p:spPr>
        <p:txBody>
          <a:bodyPr/>
          <a:lstStyle/>
          <a:p>
            <a:r>
              <a:rPr lang="de-DE" dirty="0"/>
              <a:t>Kontenarten und Buchungsregeln</a:t>
            </a:r>
          </a:p>
        </p:txBody>
      </p:sp>
      <p:cxnSp>
        <p:nvCxnSpPr>
          <p:cNvPr id="14" name="Gerade Verbindung 13"/>
          <p:cNvCxnSpPr/>
          <p:nvPr/>
        </p:nvCxnSpPr>
        <p:spPr>
          <a:xfrm>
            <a:off x="2262734" y="2058495"/>
            <a:ext cx="0" cy="1576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V="1">
            <a:off x="306564" y="2014697"/>
            <a:ext cx="3941537" cy="437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036478" y="1645365"/>
            <a:ext cx="253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Bilanz ... zum 31.12....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06564" y="1684812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946929" y="1684812"/>
            <a:ext cx="301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</a:t>
            </a:r>
          </a:p>
        </p:txBody>
      </p:sp>
      <p:cxnSp>
        <p:nvCxnSpPr>
          <p:cNvPr id="21" name="Gerade Verbindung 20"/>
          <p:cNvCxnSpPr/>
          <p:nvPr/>
        </p:nvCxnSpPr>
        <p:spPr>
          <a:xfrm>
            <a:off x="6887956" y="5096671"/>
            <a:ext cx="0" cy="1113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5538831" y="5096671"/>
            <a:ext cx="25632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6051391" y="4834017"/>
            <a:ext cx="1673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GuV</a:t>
            </a:r>
            <a:r>
              <a:rPr lang="de-DE" sz="1200" dirty="0"/>
              <a:t> 1.1. bis 31.12....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634937" y="4785692"/>
            <a:ext cx="211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556679" y="4785692"/>
            <a:ext cx="314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009223" y="5191759"/>
            <a:ext cx="1749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Handelswareneinsatz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7346948" y="5191759"/>
            <a:ext cx="954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HW Erlöse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5009223" y="5468758"/>
            <a:ext cx="1467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Personalaufwand</a:t>
            </a:r>
          </a:p>
          <a:p>
            <a:r>
              <a:rPr lang="de-DE" sz="1200" dirty="0"/>
              <a:t>Sonstiger Aufwand</a:t>
            </a:r>
          </a:p>
          <a:p>
            <a:r>
              <a:rPr lang="de-DE" sz="1200" dirty="0"/>
              <a:t>  Miete</a:t>
            </a:r>
          </a:p>
          <a:p>
            <a:r>
              <a:rPr lang="de-DE" sz="1200" dirty="0"/>
              <a:t>  Strom,...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5109090" y="6410184"/>
            <a:ext cx="3613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EK           </a:t>
            </a:r>
            <a:r>
              <a:rPr lang="de-DE" sz="1200" b="1" dirty="0"/>
              <a:t>Gewinn      </a:t>
            </a:r>
            <a:r>
              <a:rPr lang="de-DE" sz="1200" dirty="0"/>
              <a:t>oder     EK</a:t>
            </a:r>
            <a:r>
              <a:rPr lang="de-DE" sz="1200" b="1" dirty="0"/>
              <a:t>            ( Verlust )</a:t>
            </a:r>
          </a:p>
        </p:txBody>
      </p:sp>
      <p:sp>
        <p:nvSpPr>
          <p:cNvPr id="37" name="Rechteck 36"/>
          <p:cNvSpPr/>
          <p:nvPr/>
        </p:nvSpPr>
        <p:spPr>
          <a:xfrm>
            <a:off x="7053085" y="5191759"/>
            <a:ext cx="1635829" cy="1445596"/>
          </a:xfrm>
          <a:prstGeom prst="rect">
            <a:avLst/>
          </a:prstGeom>
          <a:solidFill>
            <a:srgbClr val="3366FF">
              <a:alpha val="1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5018165" y="5191759"/>
            <a:ext cx="1655997" cy="1168597"/>
          </a:xfrm>
          <a:prstGeom prst="rect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7265712" y="5513001"/>
            <a:ext cx="1313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Provisionserlöse</a:t>
            </a:r>
          </a:p>
          <a:p>
            <a:r>
              <a:rPr lang="de-DE" sz="1200" dirty="0"/>
              <a:t>...</a:t>
            </a:r>
          </a:p>
        </p:txBody>
      </p:sp>
      <p:graphicFrame>
        <p:nvGraphicFramePr>
          <p:cNvPr id="55" name="Tabel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27719"/>
              </p:ext>
            </p:extLst>
          </p:nvPr>
        </p:nvGraphicFramePr>
        <p:xfrm>
          <a:off x="148184" y="2251407"/>
          <a:ext cx="4229100" cy="117348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32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   akt. Bestandskonto   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   pass. Bestandskonto   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      AB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          AB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SBK        EB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SBK         EB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9" name="Gerade Verbindung mit Pfeil 58"/>
          <p:cNvCxnSpPr/>
          <p:nvPr/>
        </p:nvCxnSpPr>
        <p:spPr>
          <a:xfrm>
            <a:off x="4642254" y="2613267"/>
            <a:ext cx="10487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Tabel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547866"/>
              </p:ext>
            </p:extLst>
          </p:nvPr>
        </p:nvGraphicFramePr>
        <p:xfrm>
          <a:off x="4891614" y="3282556"/>
          <a:ext cx="3797300" cy="136906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Erfolgskonten: verändern das Eigenkapital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      Aufwand      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       Ertrag        H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verringert EK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erhöht EK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GuV     Saldo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GuV    Saldo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1" name="Tabel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339178"/>
              </p:ext>
            </p:extLst>
          </p:nvPr>
        </p:nvGraphicFramePr>
        <p:xfrm>
          <a:off x="5875361" y="2251407"/>
          <a:ext cx="1651000" cy="79756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     Eigenkapital     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          AB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SBK         EB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148184" y="3445892"/>
            <a:ext cx="1912375" cy="481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Verändert sich mein Vermögen?</a:t>
            </a:r>
          </a:p>
        </p:txBody>
      </p:sp>
      <p:sp>
        <p:nvSpPr>
          <p:cNvPr id="26" name="Rechteck 25"/>
          <p:cNvSpPr/>
          <p:nvPr/>
        </p:nvSpPr>
        <p:spPr>
          <a:xfrm>
            <a:off x="2464909" y="3445892"/>
            <a:ext cx="1912375" cy="481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Verändern sich meine Schulden?</a:t>
            </a:r>
          </a:p>
        </p:txBody>
      </p:sp>
      <p:sp>
        <p:nvSpPr>
          <p:cNvPr id="27" name="Rechteck 26"/>
          <p:cNvSpPr/>
          <p:nvPr/>
        </p:nvSpPr>
        <p:spPr>
          <a:xfrm>
            <a:off x="4409960" y="4686899"/>
            <a:ext cx="2095104" cy="2863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Wird mein Unt. </a:t>
            </a:r>
            <a:r>
              <a:rPr lang="sv-SE" sz="1400" dirty="0"/>
              <a:t>ä</a:t>
            </a:r>
            <a:r>
              <a:rPr lang="de-DE" sz="1400" dirty="0" err="1"/>
              <a:t>rmer</a:t>
            </a:r>
            <a:r>
              <a:rPr lang="de-DE" sz="1400" dirty="0"/>
              <a:t>?</a:t>
            </a:r>
          </a:p>
        </p:txBody>
      </p:sp>
      <p:sp>
        <p:nvSpPr>
          <p:cNvPr id="28" name="Rechteck 27"/>
          <p:cNvSpPr/>
          <p:nvPr/>
        </p:nvSpPr>
        <p:spPr>
          <a:xfrm>
            <a:off x="7053085" y="4705075"/>
            <a:ext cx="2090915" cy="2863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Wird mein Unt. </a:t>
            </a:r>
            <a:r>
              <a:rPr lang="sv-SE" sz="1400" dirty="0" err="1"/>
              <a:t>reicher</a:t>
            </a:r>
            <a:r>
              <a:rPr lang="de-DE" sz="1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603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2" grpId="0"/>
      <p:bldP spid="33" grpId="0"/>
      <p:bldP spid="34" grpId="0"/>
      <p:bldP spid="36" grpId="0"/>
      <p:bldP spid="37" grpId="0" animBg="1"/>
      <p:bldP spid="39" grpId="0" animBg="1"/>
      <p:bldP spid="44" grpId="0"/>
      <p:bldP spid="3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D92AD83-5F3E-2947-A7A0-BE11FFE28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679"/>
            <a:ext cx="4208405" cy="428492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87CA785-5482-D745-BECD-1DF3BAC7D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670" y="893135"/>
            <a:ext cx="4882470" cy="55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4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82AB06F-3FF3-4D49-BCA0-5355EB8CE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2" y="366823"/>
            <a:ext cx="3880315" cy="612435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1369E90-DBD0-6D43-9D56-EC1821E4E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525" y="818706"/>
            <a:ext cx="3713036" cy="58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5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32D465D-130D-9948-AE72-4C83CB861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2" y="473149"/>
            <a:ext cx="4571161" cy="591170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464A658-2216-644E-A631-58660C283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501" y="839972"/>
            <a:ext cx="3659838" cy="579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5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5F7068C-267F-FE4C-BCE1-B5F22B513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96" y="563525"/>
            <a:ext cx="4198254" cy="573094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63F3781-3B8E-714D-BBCA-7A8423C02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322" y="563525"/>
            <a:ext cx="3701459" cy="592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3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2257A30-B0FC-C840-A1CE-AE2F0EA8E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5" y="361506"/>
            <a:ext cx="4679295" cy="516742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2B267CB-B893-7841-909F-ED5DB8E67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755" y="797443"/>
            <a:ext cx="4415245" cy="552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15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203A917-0109-A343-8755-D20C32F65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5" y="549238"/>
            <a:ext cx="4814629" cy="455232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C513430-8FB0-AD47-B321-E27D21E6B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281" y="0"/>
            <a:ext cx="3174378" cy="192403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0455D9E-D10C-044A-A0B2-DF69886AF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281" y="1690574"/>
            <a:ext cx="2617418" cy="514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9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4BD252E-A1F8-0F48-87D4-76EB7EB4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465"/>
            <a:ext cx="4263048" cy="560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98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130</Words>
  <Application>Microsoft Macintosh PowerPoint</Application>
  <PresentationFormat>Bildschirmpräsentation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Klarheit</vt:lpstr>
      <vt:lpstr>Buchungsregeln Buchungsentscheidungen</vt:lpstr>
      <vt:lpstr>Kontenarten und Buchungsregeln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Buchungsregeln Buchungsentscheidungen</dc:title>
  <dc:creator>werner holzheu</dc:creator>
  <cp:lastModifiedBy>HOLZHEU Werner</cp:lastModifiedBy>
  <cp:revision>14</cp:revision>
  <dcterms:created xsi:type="dcterms:W3CDTF">2013-12-16T17:40:15Z</dcterms:created>
  <dcterms:modified xsi:type="dcterms:W3CDTF">2022-04-05T14:17:15Z</dcterms:modified>
</cp:coreProperties>
</file>