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F0"/>
    <a:srgbClr val="6DB21C"/>
    <a:srgbClr val="75BD1D"/>
    <a:srgbClr val="34D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Bilanz bis Buchungssatz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55776" y="-1013"/>
            <a:ext cx="6552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b="1" dirty="0">
                <a:latin typeface="+mj-lt"/>
              </a:rPr>
              <a:t>Ziele/Kompetenzen: </a:t>
            </a:r>
            <a:r>
              <a:rPr lang="de-AT" sz="800" dirty="0">
                <a:latin typeface="+mj-lt"/>
              </a:rPr>
              <a:t>Aufbau einer Bilanz erklären können, Anlagevermögen, Umlaufvermögen, Fremd- und Eigenkapital erläutern können, Buchungsregeln für aktive und passive Bestandkonten ableiten können, Buchungssätze bilden können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53529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A) Bilanz (z.B. einer Bäckerei)</a:t>
            </a:r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63688"/>
            <a:ext cx="2376264" cy="979787"/>
          </a:xfrm>
          <a:prstGeom prst="rect">
            <a:avLst/>
          </a:prstGeom>
        </p:spPr>
      </p:pic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369786" y="1251935"/>
            <a:ext cx="1282379" cy="731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AV</a:t>
            </a: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2009109" y="1419643"/>
            <a:ext cx="1258576" cy="914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FK</a:t>
            </a: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2009109" y="1251935"/>
            <a:ext cx="1258470" cy="35024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400" dirty="0"/>
              <a:t>EK</a:t>
            </a:r>
            <a:endParaRPr lang="de-AT" sz="1400" dirty="0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369785" y="1971299"/>
            <a:ext cx="1282379" cy="362744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UV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395536" y="1111360"/>
            <a:ext cx="2978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813257" y="1111360"/>
            <a:ext cx="0" cy="1222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0444" y="796751"/>
            <a:ext cx="3675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Akt.          Bilanz 31.12...             Pass.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226348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GV            =             GK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415616"/>
            <a:ext cx="1996456" cy="50405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71600"/>
            <a:ext cx="4158456" cy="2051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19872"/>
            <a:ext cx="3528393" cy="401108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4207799" y="2583216"/>
            <a:ext cx="493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B) Von der Bilanz über die Buchungsregeln zum Buchungssatz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8104"/>
              </p:ext>
            </p:extLst>
          </p:nvPr>
        </p:nvGraphicFramePr>
        <p:xfrm>
          <a:off x="3851920" y="1255376"/>
          <a:ext cx="5118100" cy="107696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Gegenüberstellung von Vermögen (AV+UV) und Schulden und 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(Wohin ist Geld geflossen?)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langfristiges Vermögen, z.B. Grundstücke, Gebäude, Begriebs- und Geschäftsausstattung,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Umlaufvermögen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kurzfristiges Vermögen, z.B. Vorräte (Handelswaren, Rohstoffe), Kundenforderungen, Bank, Kassa,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(Fremdkapital) und Eigenkapital (Woher ist Geld gekommen?)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alles was zurückgezahlt werden muss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Eigenkaptial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 nicht zurückgezahlt werden muss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8" name="Bild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79312"/>
            <a:ext cx="576262" cy="4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656"/>
              </p:ext>
            </p:extLst>
          </p:nvPr>
        </p:nvGraphicFramePr>
        <p:xfrm>
          <a:off x="4788024" y="5215816"/>
          <a:ext cx="3744416" cy="19050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Kauf: Regal 1.000,00 EUR gegen spätere Bezahlung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36127"/>
              </p:ext>
            </p:extLst>
          </p:nvPr>
        </p:nvGraphicFramePr>
        <p:xfrm>
          <a:off x="4932040" y="5503848"/>
          <a:ext cx="3238500" cy="76200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Welche Konten sind betroffen?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BGA, Lieferverbindlichkeiten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Aktives oder passives Bestandskonto?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BGA: akt., LV: pass.,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Vermehrung (+) oder Verminderung (-)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+, LV: +,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Soll oder Haben?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im Soll, LV im Haben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28694"/>
              </p:ext>
            </p:extLst>
          </p:nvPr>
        </p:nvGraphicFramePr>
        <p:xfrm>
          <a:off x="4932040" y="6439952"/>
          <a:ext cx="2716536" cy="381000"/>
        </p:xfrm>
        <a:graphic>
          <a:graphicData uri="http://schemas.openxmlformats.org/drawingml/2006/table">
            <a:tbl>
              <a:tblPr/>
              <a:tblGrid>
                <a:gridCol w="271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Buchungssatz: Sollkonto / Habenkonto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</a:t>
                      </a:r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1000,00</a:t>
                      </a:r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/    Lieferverb       1.000,00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2743"/>
              </p:ext>
            </p:extLst>
          </p:nvPr>
        </p:nvGraphicFramePr>
        <p:xfrm>
          <a:off x="4427984" y="3055576"/>
          <a:ext cx="4608512" cy="288032"/>
        </p:xfrm>
        <a:graphic>
          <a:graphicData uri="http://schemas.openxmlformats.org/drawingml/2006/table">
            <a:tbl>
              <a:tblPr/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Geschäftsfall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Sachverhalt, der die Zusammensetzung einer Bilanz verändert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Rechenfeld zur Darstellung von Veränderungen einzelner Bilanzbestandteile (z.B. Vorräte)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Bild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607304"/>
            <a:ext cx="9006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1" grpId="0" animBg="1"/>
      <p:bldP spid="35" grpId="0" animBg="1"/>
      <p:bldP spid="36" grpId="0" animBg="1"/>
      <p:bldP spid="37" grpId="0" animBg="1"/>
      <p:bldP spid="40" grpId="0"/>
      <p:bldP spid="2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248</Words>
  <Application>Microsoft Macintosh PowerPoint</Application>
  <PresentationFormat>Bildschirmpräsentation (4:3)</PresentationFormat>
  <Paragraphs>39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Klarheit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„Doppelte Buchhaltung“</dc:title>
  <dc:creator>werner holzheu</dc:creator>
  <cp:lastModifiedBy>HOLZHEU Werner</cp:lastModifiedBy>
  <cp:revision>16</cp:revision>
  <dcterms:created xsi:type="dcterms:W3CDTF">2015-04-13T14:32:31Z</dcterms:created>
  <dcterms:modified xsi:type="dcterms:W3CDTF">2022-03-08T09:43:27Z</dcterms:modified>
</cp:coreProperties>
</file>