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/>
    <p:restoredTop sz="94704"/>
  </p:normalViewPr>
  <p:slideViewPr>
    <p:cSldViewPr snapToGrid="0" snapToObjects="1">
      <p:cViewPr varScale="1">
        <p:scale>
          <a:sx n="120" d="100"/>
          <a:sy n="120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22C82-A9AD-484D-8424-4D4D70350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0A3B2FD-E15A-7543-92AA-3A1B75F94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0C8A93-47BA-4E4B-A35A-7A0DF5B9B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6137-0467-6B46-B169-DC7EEA4C938A}" type="datetimeFigureOut">
              <a:rPr lang="de-DE" smtClean="0"/>
              <a:t>07.03.22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5D9776-6BC7-0845-9BD1-EA9170906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35AB97-6338-0E4E-8B24-85E8654FF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699E-B6FD-194E-A2FC-D812801A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56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68966-E134-6F46-B1AB-4016EC40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245A108-35CE-7747-98F8-72BC13D69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09809F-1F29-8643-9E96-3615EF40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6137-0467-6B46-B169-DC7EEA4C938A}" type="datetimeFigureOut">
              <a:rPr lang="de-DE" smtClean="0"/>
              <a:t>07.03.22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994C3C-06DC-874A-843F-D1CD76F61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796A08-AE13-A542-9287-D7557714E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699E-B6FD-194E-A2FC-D812801A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0699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405CA74-765B-BF4D-AB5F-5BB0DC92F5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883F991-B4F8-F643-919E-0241BD1FA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6EA78F-D7DD-3440-B9FC-7DF0E5682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6137-0467-6B46-B169-DC7EEA4C938A}" type="datetimeFigureOut">
              <a:rPr lang="de-DE" smtClean="0"/>
              <a:t>07.03.22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90A384-B71D-9E40-9FD0-1C2F56029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92925E-BC15-F647-BFA2-6EC8C0B51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699E-B6FD-194E-A2FC-D812801A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6037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5C8738-2183-5C48-BD51-A561DB23C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0C842A-BBF7-0244-ADDB-0526CC72E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E949DB-44C9-FD4A-8FA2-AA4C8E2D1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6137-0467-6B46-B169-DC7EEA4C938A}" type="datetimeFigureOut">
              <a:rPr lang="de-DE" smtClean="0"/>
              <a:t>07.03.22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121D5C-FE79-434C-A736-8AAAE6A1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870C3B-9C46-D34C-A29F-AC15151B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699E-B6FD-194E-A2FC-D812801A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15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4D37D1-0561-1C48-B3DC-5E09B55D8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9CA14C-5506-E248-AC55-64A516977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2A6EC0-43C9-3349-A620-1A24AA3BB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6137-0467-6B46-B169-DC7EEA4C938A}" type="datetimeFigureOut">
              <a:rPr lang="de-DE" smtClean="0"/>
              <a:t>07.03.22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72F862-D444-0E48-A603-7F7459A0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65E176-8735-2543-B741-5A33A5FBF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699E-B6FD-194E-A2FC-D812801A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8321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131219-2465-1E43-BF88-70BF7DCCF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D23DF5-C13C-5E42-AB92-AD17FA6B7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5A01E4F-FCD6-404E-8790-78F84705C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DF5010E-5C6B-2749-BC91-E75F77A4C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6137-0467-6B46-B169-DC7EEA4C938A}" type="datetimeFigureOut">
              <a:rPr lang="de-DE" smtClean="0"/>
              <a:t>07.03.22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F070A37-BF00-2E46-96FE-A4D6A5AE4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35C6F43-F434-8D4E-A9E1-87876BE4A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699E-B6FD-194E-A2FC-D812801A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2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11D34C-17F7-2E41-ACEC-1FCF1F1C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B7B5261-DE2C-0C4C-9298-28D2103F3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0EFFDB-584F-8B41-9FE4-93ED4DC5B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8CA01D-4502-B84E-85E8-D11023B9D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AB14BA9-05D5-0A4D-BAE8-3E15755690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F7079B2-A301-764B-AA8D-3F0CC4C2C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6137-0467-6B46-B169-DC7EEA4C938A}" type="datetimeFigureOut">
              <a:rPr lang="de-DE" smtClean="0"/>
              <a:t>07.03.22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A7FE9AF-7F0C-894F-87CF-B82855BD6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F876349-4586-0A4E-863D-3B2607091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699E-B6FD-194E-A2FC-D812801A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4488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8CC60-A45C-1D42-A77A-2FA674EA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550B5B-6A21-A84D-A838-2DF215A7B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6137-0467-6B46-B169-DC7EEA4C938A}" type="datetimeFigureOut">
              <a:rPr lang="de-DE" smtClean="0"/>
              <a:t>07.03.22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EE8BCB-E214-A34C-8BF3-97899E7A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97625ED-76B1-E644-9AAB-0C13FE3F4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699E-B6FD-194E-A2FC-D812801A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887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82E280A-1D3B-C640-B598-DC4085A0F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6137-0467-6B46-B169-DC7EEA4C938A}" type="datetimeFigureOut">
              <a:rPr lang="de-DE" smtClean="0"/>
              <a:t>07.03.22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8AD4EA9-CAB5-4549-B30E-41C6E73B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24CA1A-2E6B-BA43-B886-7CC5AD4CB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699E-B6FD-194E-A2FC-D812801A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699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8B7DA6-B8CF-A942-B46C-A46B8A3E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5A4BE8-815F-AE43-868C-9A1D5DB1A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A287FB0-0B9E-7844-BEF1-B6531B27A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BAD13B-38D1-1C4D-B9A5-A3DE2CA3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6137-0467-6B46-B169-DC7EEA4C938A}" type="datetimeFigureOut">
              <a:rPr lang="de-DE" smtClean="0"/>
              <a:t>07.03.22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042F647-65BC-774E-A6C2-9C8DB992E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E59ECA-67C0-2B48-A22C-500DC2DB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699E-B6FD-194E-A2FC-D812801A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752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09AFC-FC4B-E745-BC31-A8838A59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2E877D9-3DDA-4C4B-B385-4759376B09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C50586-547A-D64C-A156-A43DC78B7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FFFAB33-B413-DE4D-BD53-B55181AB5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76137-0467-6B46-B169-DC7EEA4C938A}" type="datetimeFigureOut">
              <a:rPr lang="de-DE" smtClean="0"/>
              <a:t>07.03.22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652B86-C362-4A4E-A120-1CFC7A8F6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84FF20E-42F9-3144-A7F0-22419D3DB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5699E-B6FD-194E-A2FC-D812801A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11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D03D918-33EB-A744-B810-EAB4C3E61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D225FC-1131-3D4F-929D-F6B8EBEAE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5317B3-8285-3040-9E34-18E8892545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76137-0467-6B46-B169-DC7EEA4C938A}" type="datetimeFigureOut">
              <a:rPr lang="de-DE" smtClean="0"/>
              <a:t>07.03.22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282317-425A-B243-BCA0-63E601AC4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17E517-8265-F745-B595-AA193941A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5699E-B6FD-194E-A2FC-D812801AC4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326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A7A91-0A5B-CE40-9938-D79964F74D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Volkswirtschaft und </a:t>
            </a:r>
            <a:br>
              <a:rPr lang="de-DE" dirty="0"/>
            </a:br>
            <a:r>
              <a:rPr lang="de-DE" dirty="0"/>
              <a:t>Arbeitsmarkt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45D4E58-0B51-0F43-B737-563CD45D65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2FGA HLTW13</a:t>
            </a:r>
          </a:p>
        </p:txBody>
      </p:sp>
    </p:spTree>
    <p:extLst>
      <p:ext uri="{BB962C8B-B14F-4D97-AF65-F5344CB8AC3E}">
        <p14:creationId xmlns:p14="http://schemas.microsoft.com/office/powerpoint/2010/main" val="1017004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DE46DDB-2E22-8948-8AAE-984678BFD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88" y="0"/>
            <a:ext cx="9722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2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D9174C-7746-0845-829D-5AB3683C6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571" y="0"/>
            <a:ext cx="9718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81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CA2A965-2D88-B34E-BDE7-25F939508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240" y="0"/>
            <a:ext cx="9717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19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6FD1CBF-49A9-5445-877E-53ACA726B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719" y="0"/>
            <a:ext cx="974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83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6F65F85-EF82-6846-AF76-E9646B573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600" y="0"/>
            <a:ext cx="9710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20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346BD3E-E446-6F4F-8E74-9C84F55F8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6" y="0"/>
            <a:ext cx="9725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66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98B32C8-9C3B-A74B-87BA-0F86A1803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854" y="0"/>
            <a:ext cx="9730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45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DF7ED9A-35F2-5C47-A927-2D0682CC2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299" y="0"/>
            <a:ext cx="9699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59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CFCC3B4-978D-CC4E-B14A-6A3CCEB35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657" y="0"/>
            <a:ext cx="9676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35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BB3D6B-0871-2A40-B958-E4DB4EA2F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30" y="0"/>
            <a:ext cx="9702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74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Macintosh PowerPoint</Application>
  <PresentationFormat>Breitbild</PresentationFormat>
  <Paragraphs>2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</vt:lpstr>
      <vt:lpstr>Volkswirtschaft und  Arbeitsmarkt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Volkswirtschaft und  Arbeitsmarkt</dc:title>
  <dc:creator>HOLZHEU Werner</dc:creator>
  <cp:lastModifiedBy>HOLZHEU Werner</cp:lastModifiedBy>
  <cp:revision>6</cp:revision>
  <dcterms:created xsi:type="dcterms:W3CDTF">2022-01-06T21:12:23Z</dcterms:created>
  <dcterms:modified xsi:type="dcterms:W3CDTF">2022-03-07T08:13:28Z</dcterms:modified>
</cp:coreProperties>
</file>