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AF3CD-8109-AD4F-BC40-6FCE78D41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A19C6C-5380-A74F-9A49-816D29571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83AABD-9321-3C4E-A929-D894B01B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42BD80-93A7-8E45-8BE4-89AFEF86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AF09D0-ADA9-AF4F-AA9B-EC34A0DC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9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7C7C7-548C-1F47-9F7C-9EE1F815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ECB356-743B-4348-8E1B-0B06DAE85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D618E-AF68-DE4D-8EC0-979BE1F7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846248-F889-3947-8FCA-C3489B6F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04B520-DDAE-3749-9B70-6011D40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7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BEFAE5-19A8-F94A-938F-7DBC37AE6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C95093-FC02-BA40-B26C-EE18E805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0D06CC-48B7-D747-B3F7-8C15340A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8FF2BC-75EB-A64E-9329-CE808E46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C6F35B-22E7-8A4C-9C5E-FFD0061E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2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85E80-EADC-324B-A8FE-99406CE5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5C131-9F54-5B45-B6CC-7066FB74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F2C8B-24C6-F34B-8887-2C46DED1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294C69-4AE4-CC49-A363-B1645920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6F04A7-7B44-4341-8260-CAC14908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3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6CECD-760C-B14C-B357-541AC75E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1F730F-08B3-6449-93C4-8E65B3E4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F5BC5-2323-9E4A-B387-4D7E5A7C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9DF24-7306-E944-9970-A6592AAD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C1033-637D-8D48-A909-AD774BC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39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81D1-C859-F644-8348-6A61AEE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261B6-32A7-014C-8C44-CCDDD1F0D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A8C9C8-A585-E846-93B8-AADB909C5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0E1522-5EE9-D745-88A7-1D19F211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174895-EA25-AB49-90D9-FED75C8F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9AD0A-CC56-3541-B17C-C783A5C4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22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AEE67-433D-C94B-AE56-6ED50DE7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81637C-AD08-2748-813F-F77BEA2A0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92C5E4-0E49-3045-948A-EBD6E34B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23F6FD-9653-1244-A99A-FFEE482D1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106790-771E-FB48-BB01-021008D0D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5345C4-CEC5-A04E-9027-CC1FFE85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B4A074-BA68-5D4A-8B10-5FAE6155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4E4629-56E5-3F43-9313-A1DFC819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39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A3687-F3C6-294C-BC5A-22A32604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A57808-E9C0-5944-9488-F787CD02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7EC3CC-7A8D-9A4B-A2CC-A1F30487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A3C72-3189-4742-AA58-E6728631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94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DCB09C-3267-2642-A5DA-447ED870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95C4D1-DF8B-5445-851B-501B71A8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65D703-3275-3F40-A78F-C9539973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4FAB5-7ADD-044D-94D8-7763418E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1E1D8A-C8D4-0349-9F0B-D360153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DFBCC0-9716-584D-9332-8F9729FB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FA0162-4475-824F-B5C1-A9F99B05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D2B65-7AD5-FA48-A8FF-87AF01A7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371A6A-261B-8F48-8B79-E9D50F0D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0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05F9-02BB-B049-BE32-003F239E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386A83-BF8C-2641-9891-B3AFB52E1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2EC1AB-B355-E84C-9748-0475A353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B3FA62-4CE5-4C40-8762-36A11FE2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82D2D2-E283-BF41-8969-60A422B3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77140D-2578-314D-BA03-AC963107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22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76AF0E-51FE-094B-B6AA-B4265383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8AF3BA-E1D0-3847-BFDD-ED910367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7EA39E-FAD8-7446-AACC-6CCF6D079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F272-D870-2C4A-A7E7-9C8AD293C473}" type="datetimeFigureOut">
              <a:rPr lang="de-DE" smtClean="0"/>
              <a:t>06.01.22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F0B34-345B-DE4C-B022-C9B4AA3F0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B07DB3-C836-B347-A541-3E08222C4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07EE-26C8-F74A-96D1-5629EA3709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7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B3F9B-FC66-7E49-A201-8991A009F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Fallstudie Fischstäbchen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DAAC5A-53E5-1C42-85C7-0A2027616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1HLTW 13</a:t>
            </a:r>
          </a:p>
        </p:txBody>
      </p:sp>
    </p:spTree>
    <p:extLst>
      <p:ext uri="{BB962C8B-B14F-4D97-AF65-F5344CB8AC3E}">
        <p14:creationId xmlns:p14="http://schemas.microsoft.com/office/powerpoint/2010/main" val="180152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9DADE3-DEDC-C14B-8FF2-775EE1C1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03" y="0"/>
            <a:ext cx="9673994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BDD974-6DDA-B74F-9082-28DAD8B9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03" y="0"/>
            <a:ext cx="9673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3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92FDD38-3F14-3642-9332-C3C540D6D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60" y="0"/>
            <a:ext cx="970508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560C2B-B9A1-CB4E-8AD8-AC1BCFD0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60" y="0"/>
            <a:ext cx="9705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Breitbild</PresentationFormat>
  <Paragraphs>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Fallstudie Fischstäbchen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Fallstudie Fischstäbchen</dc:title>
  <dc:creator>HOLZHEU Werner</dc:creator>
  <cp:lastModifiedBy>HOLZHEU Werner</cp:lastModifiedBy>
  <cp:revision>2</cp:revision>
  <dcterms:created xsi:type="dcterms:W3CDTF">2022-01-06T20:39:13Z</dcterms:created>
  <dcterms:modified xsi:type="dcterms:W3CDTF">2022-01-06T20:41:47Z</dcterms:modified>
</cp:coreProperties>
</file>