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05EA2-A3DC-8D4D-A815-93CB1D675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C9A3E5-79AC-F54A-B998-3EE592590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749E34-6A24-7D4F-9314-1076FE95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B773-5F59-6F4E-A2D8-4B18A0C2D68B}" type="datetimeFigureOut">
              <a:rPr lang="de-DE" smtClean="0"/>
              <a:t>04.12.21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29F2C7-34A8-7A44-9004-A34F88AFD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BEC28A-A663-F64F-9702-665F66A9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9A5B-59F2-164B-8D01-985ED5CAB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52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D1093-CBBC-9A4A-ADB2-3FDA090A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D08429C-4894-344E-A7DD-609B35F43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2DEAA1-20EB-5E45-BF12-8CF1377C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B773-5F59-6F4E-A2D8-4B18A0C2D68B}" type="datetimeFigureOut">
              <a:rPr lang="de-DE" smtClean="0"/>
              <a:t>04.12.21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6A02F0-B1DB-844E-930E-D1ECB3D6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0645A3-E83C-1144-8E3A-4A24A7E6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9A5B-59F2-164B-8D01-985ED5CAB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50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DF694C8-66F0-3640-986E-7178A6EBD8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7E6B59-2F88-3749-BC80-105D29651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E133B0-5628-DB4F-BA2C-E41C5B12F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B773-5F59-6F4E-A2D8-4B18A0C2D68B}" type="datetimeFigureOut">
              <a:rPr lang="de-DE" smtClean="0"/>
              <a:t>04.12.21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851318-50E8-3F4A-8F40-535D6B8F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166149-7483-E143-8264-692E0482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9A5B-59F2-164B-8D01-985ED5CAB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92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361FA-79C4-CA4F-BDD6-5555EECF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E86CF6-1949-F047-88E2-9EDBBEE15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C428D3-0237-A44B-A24D-09D294882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B773-5F59-6F4E-A2D8-4B18A0C2D68B}" type="datetimeFigureOut">
              <a:rPr lang="de-DE" smtClean="0"/>
              <a:t>04.12.21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B81E2E-CA74-9A4B-A818-56AA2413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08E56A-C5B2-9046-9C9F-8964FB40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9A5B-59F2-164B-8D01-985ED5CAB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179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DD8EE-F165-C740-ADA4-279EC707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804A8B-9F29-A244-B3C0-4944E591D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790E72-D030-F04C-988B-3CA2C2634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B773-5F59-6F4E-A2D8-4B18A0C2D68B}" type="datetimeFigureOut">
              <a:rPr lang="de-DE" smtClean="0"/>
              <a:t>04.12.21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CC7E22-15A4-AB46-A069-8F5789DAB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E89595-3ED1-A04F-BBB3-4FD3725E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9A5B-59F2-164B-8D01-985ED5CAB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27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38287-8417-3142-9330-21F83180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B13892-1CB4-EB49-888A-53C5126D2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EF66DE-198B-C241-81C5-C641248A7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C16B4E-1EA3-614E-B679-FFC760C3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B773-5F59-6F4E-A2D8-4B18A0C2D68B}" type="datetimeFigureOut">
              <a:rPr lang="de-DE" smtClean="0"/>
              <a:t>04.12.21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EE672D-96E0-5F48-83B0-A61CCB02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B8174D-73AA-3949-9F91-08F1D18C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9A5B-59F2-164B-8D01-985ED5CAB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30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89789D-E543-6B4B-B07E-5CABD966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4F47A3-A2CF-9743-98D5-450CE0CA6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BED3AA-715C-7A4E-AEE3-F9EF6025F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4F0EC5-209A-124D-9886-0DA4B0247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75F39BA-3566-064A-AFCB-FA939D9FD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523F90D-10CF-364E-AE6F-4653C7F81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B773-5F59-6F4E-A2D8-4B18A0C2D68B}" type="datetimeFigureOut">
              <a:rPr lang="de-DE" smtClean="0"/>
              <a:t>04.12.21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41308CC-FACF-104E-A113-7AAB5DB85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D92C753-19A9-3240-B787-5970C3D6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9A5B-59F2-164B-8D01-985ED5CAB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72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E5B02-F490-FA46-BEBB-B6A0A866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21EC20-35C4-4B4A-87D0-C1694BAC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B773-5F59-6F4E-A2D8-4B18A0C2D68B}" type="datetimeFigureOut">
              <a:rPr lang="de-DE" smtClean="0"/>
              <a:t>04.12.21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12606E-DBB2-E645-AD34-83273677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7BA127-82E5-0047-9118-65DD4217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9A5B-59F2-164B-8D01-985ED5CAB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38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0FAE5C-92FD-324E-AEB9-3CD1EA18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B773-5F59-6F4E-A2D8-4B18A0C2D68B}" type="datetimeFigureOut">
              <a:rPr lang="de-DE" smtClean="0"/>
              <a:t>04.12.21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4FF2839-3918-D24F-AEF9-DF9CA11B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E5F752-FA8C-9E4E-B1A3-02AF51402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9A5B-59F2-164B-8D01-985ED5CAB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87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51D54D-CC74-D546-BC28-E635666B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5CF902-B001-1745-9697-A5A459279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C77E36-63BF-F348-975E-EA69701F6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FB79D6-236A-CC42-AA01-EB274811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B773-5F59-6F4E-A2D8-4B18A0C2D68B}" type="datetimeFigureOut">
              <a:rPr lang="de-DE" smtClean="0"/>
              <a:t>04.12.21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5B4609-4CC7-1D44-84E6-D590436F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7900D0-B2D5-B245-8D28-E3889AA8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9A5B-59F2-164B-8D01-985ED5CAB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4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179143-ED44-3049-BD69-9EFC6124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FF20506-1543-C548-B8E7-427E0702C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D37D37-9CA3-2447-A18A-71423B005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227A4B5-A9EF-CF4B-9046-1C39C80C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B773-5F59-6F4E-A2D8-4B18A0C2D68B}" type="datetimeFigureOut">
              <a:rPr lang="de-DE" smtClean="0"/>
              <a:t>04.12.21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5CF633-9AD1-894C-9E2E-47BDD40D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64F126-0E82-D74A-9883-01A99485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9A5B-59F2-164B-8D01-985ED5CAB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7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7530E2E-2E55-6D47-BDEE-70C846C55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B89EC4-A0B4-F246-8A3E-34D8DC61C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8733B9-04FC-F34E-A023-7AA9CE1F5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B773-5F59-6F4E-A2D8-4B18A0C2D68B}" type="datetimeFigureOut">
              <a:rPr lang="de-DE" smtClean="0"/>
              <a:t>04.12.21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8ABA68-52BA-7E42-8F5B-3DBAEB01F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B27FF0-557C-7F42-B40C-2A2574BED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E9A5B-59F2-164B-8D01-985ED5CAB4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30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FE4BD1-24BA-924D-9556-774435796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415" y="1122363"/>
            <a:ext cx="11641016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Einblicke in Unternehmen</a:t>
            </a:r>
            <a:br>
              <a:rPr lang="de-DE" dirty="0"/>
            </a:br>
            <a:r>
              <a:rPr lang="de-DE" dirty="0"/>
              <a:t>Produktivität, Wertschöpfung, Prozesse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281A931-586C-CB4D-87A9-B43C36718C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1HT/1HH</a:t>
            </a:r>
          </a:p>
        </p:txBody>
      </p:sp>
    </p:spTree>
    <p:extLst>
      <p:ext uri="{BB962C8B-B14F-4D97-AF65-F5344CB8AC3E}">
        <p14:creationId xmlns:p14="http://schemas.microsoft.com/office/powerpoint/2010/main" val="127954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8FF841C-0847-174E-BF2C-7B5274239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767" y="0"/>
            <a:ext cx="9682465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B404491-952B-AC46-8D09-1D92CEFF2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877" y="4588102"/>
            <a:ext cx="4854819" cy="102871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A75ADC2-2BCC-D948-8DF9-6CC828BC6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480" y="5964508"/>
            <a:ext cx="4854820" cy="75062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816E4C3-196C-E444-86E2-89915789D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800" y="4307402"/>
            <a:ext cx="1900500" cy="147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53126C14-6815-CE4A-9EC2-3C9FC0C76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55" y="0"/>
            <a:ext cx="9694089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E4241E2-3CA2-4B4E-96FB-B24214AA7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84" y="3335216"/>
            <a:ext cx="3959034" cy="316523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C5DC1E7-BFDA-8B46-8801-4560496B2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218" y="1218924"/>
            <a:ext cx="3262432" cy="35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2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2B4D9BA3-A986-C04B-8C99-85D5E1444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74" y="-11723"/>
            <a:ext cx="9726252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ECCB380-F49C-7C47-802D-5D706A2DD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019" y="3927230"/>
            <a:ext cx="2410647" cy="25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3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Breitbild</PresentationFormat>
  <Paragraphs>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Einblicke in Unternehmen Produktivität, Wertschöpfung, Prozesse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Einblicke in Unternehmen Produktivität, Wertschöpfung, Prozesse</dc:title>
  <dc:creator>HOLZHEU Werner</dc:creator>
  <cp:lastModifiedBy>HOLZHEU Werner</cp:lastModifiedBy>
  <cp:revision>1</cp:revision>
  <dcterms:created xsi:type="dcterms:W3CDTF">2021-12-04T18:46:34Z</dcterms:created>
  <dcterms:modified xsi:type="dcterms:W3CDTF">2021-12-04T19:19:59Z</dcterms:modified>
</cp:coreProperties>
</file>