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77192-A2E0-F841-B135-FEA27FDEF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4A4D92-86CD-6240-97C8-67107CF6F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F16E09-F922-094F-8775-9441A2BF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AD32FB-0221-CB45-A231-1FBC609E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A1C501-952D-9143-BC7F-AD51768E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56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11DF3-0A06-7845-A0A6-9C5EC332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552E01-9509-5E46-AADC-91B9D6B39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2D8C5-A1E3-194A-8ECF-433341D2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12455B-A325-B94D-A1AB-8DC36A3E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F091BA-BF45-6D4E-8B78-255E9ACB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9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204386-BC62-3E41-BC8E-D574E232B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F2CBA3-0417-3A4A-AE70-F4ADC061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56FBF-6E8D-C04D-9A40-C46BDA89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FAC2EB-F76B-1348-BBE9-A8C35533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4FC99-CEC4-2648-835F-F5C45EC7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8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06754-30D5-5B46-A8F1-D22AB99D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B3B7E0-029A-F143-9F7A-549B4246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54605C-CBBD-1D4F-9768-8F605CBA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8CB6E3-8459-EF48-863D-4CD99D0A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AA98A-A9F1-394C-BAC0-1D687811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68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D347-704C-5642-AB2E-1A276C54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E0F8B0-3B92-7A4F-8CFE-A69F3153A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E124-000B-CF45-88C4-ED047026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C0F4F-68F5-FE42-9368-846F5F8F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5E329-5FF3-814B-AF24-D21A6973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7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0F14C-6674-274A-B7B7-9191CC45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E494AC-4DCA-0845-B04C-79184BD2A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5A08C0-5AB3-6E4C-A5AC-28235E4D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D2CE6C-B056-3C45-838F-DFD95B79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59EF08-29E6-A840-8ECB-13922DF6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7DB1AC-7C66-7E42-BE57-582A3E0B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8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9FD74-34F3-1C42-A3FB-3F88B717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FD7EFD-A101-294B-B768-CF69369B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F1B1D4-2416-AE49-8299-662452CFE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C35ADF-A9A0-CE4D-9ABD-0AC8AFD93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90D3B5-D972-B84A-8A8A-34F33467E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48526F-9351-8344-BFD6-3AE9A894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4161C0-B481-274D-8D0F-794C6366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D03B5D-742C-694E-A4D0-CC3F6A54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1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1E6C6-24C3-4C44-8A32-BADE1518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BAF61A-CE76-EE40-B8C6-69A47BD7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508353-E3A9-3B4C-A132-5388A43B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E0315C-28F7-CA42-AE63-BDF8335C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8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524B1B-290D-4A4A-B883-BFB176FD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E7A497-61DF-6B49-8F68-8B9000C4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2B5043-4CF0-714F-889E-2B0D6993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6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80EBA-4743-914B-ADAA-EA3FE1A8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2F4771-C91E-0D45-BC1F-92B0C84B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7DA223-4A5F-054B-9381-CCB069849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EF63D8-3F9D-7D49-864D-4E2A5D86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94F0B3-1CC0-F347-8A13-D6C7F28B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14A79D-353B-EC41-9B13-F514D9A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05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9ED56-4A37-D940-AD91-27D4588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4572CC7-0890-324A-A6A1-67237A39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FDF75D-E841-944A-ABBA-18939E2D7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74F82C-7F12-7C41-8D4D-B0DEF020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34B75-ECE1-8240-9961-020F1AB3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2631B6-56A6-024C-AAE2-25E8A511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8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D734DB6-EFC4-C244-8397-F0A6627C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017A89-51B3-0543-8E39-16576EEF5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9C26CD-718C-B74A-88D7-BF523DEDD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2076A-4772-6E40-8FD7-87E078F600B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299C7-EC49-D047-987D-FAC8A874C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9DFD8F-8383-DA42-87A9-D4B5E665E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A46B-382D-504A-83E1-3F44255DF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1C8B-D670-7C48-A72D-2FD067090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Integrierte </a:t>
            </a:r>
            <a:r>
              <a:rPr lang="de-DE" dirty="0" err="1"/>
              <a:t>Controllingsysteme</a:t>
            </a:r>
            <a:br>
              <a:rPr lang="de-DE" dirty="0"/>
            </a:br>
            <a:r>
              <a:rPr lang="de-DE" dirty="0" err="1"/>
              <a:t>Balanced</a:t>
            </a:r>
            <a:r>
              <a:rPr lang="de-DE" dirty="0"/>
              <a:t> </a:t>
            </a:r>
            <a:r>
              <a:rPr lang="de-DE" dirty="0" err="1"/>
              <a:t>Scorecard</a:t>
            </a:r>
            <a:br>
              <a:rPr lang="de-DE" dirty="0"/>
            </a:br>
            <a:r>
              <a:rPr lang="de-DE" dirty="0"/>
              <a:t>St. Galler Management Modell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89A64A-D2CC-704A-AD27-A3A16D63E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Operatives Controlling</a:t>
            </a:r>
          </a:p>
        </p:txBody>
      </p:sp>
    </p:spTree>
    <p:extLst>
      <p:ext uri="{BB962C8B-B14F-4D97-AF65-F5344CB8AC3E}">
        <p14:creationId xmlns:p14="http://schemas.microsoft.com/office/powerpoint/2010/main" val="320769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E2C2D616-91A5-344A-A38C-2237883973E2}"/>
              </a:ext>
            </a:extLst>
          </p:cNvPr>
          <p:cNvSpPr txBox="1"/>
          <p:nvPr/>
        </p:nvSpPr>
        <p:spPr>
          <a:xfrm>
            <a:off x="1524000" y="1"/>
            <a:ext cx="3746500" cy="523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dirty="0">
                <a:latin typeface="+mj-lt"/>
                <a:ea typeface="ＭＳ Ｐゴシック" charset="0"/>
                <a:cs typeface="Chalkduster"/>
              </a:rPr>
              <a:t>Planen &amp; Entscheiden: Management Konzepte und Integrierte Modelle / Systeme</a:t>
            </a:r>
          </a:p>
        </p:txBody>
      </p:sp>
      <p:sp>
        <p:nvSpPr>
          <p:cNvPr id="16386" name="Textfeld 34">
            <a:extLst>
              <a:ext uri="{FF2B5EF4-FFF2-40B4-BE49-F238E27FC236}">
                <a16:creationId xmlns:a16="http://schemas.microsoft.com/office/drawing/2014/main" id="{5F251D79-6FB6-664F-8B1F-F6F8CF0BA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1"/>
            <a:ext cx="53975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&gt; Unterschiedliche Managementkonzepte erkennen können, beschreiben können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 Einsatzmöglichkeiten vorschlagen können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 Integrierte Management Modelle (St. Gallen) und Systeme (Balanced Scorecard erklären können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C5C30A7D-5457-5944-BD34-97F39B02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6" y="4978400"/>
            <a:ext cx="26574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2877B304-EC44-A643-8BF9-90A2E25C5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4" y="774701"/>
            <a:ext cx="34956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A3CEE9FC-74D2-FA48-B060-881964574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6" y="2727325"/>
            <a:ext cx="2657475" cy="176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9F7FE5E-A80E-584E-AFD7-7FEED63BAA73}"/>
              </a:ext>
            </a:extLst>
          </p:cNvPr>
          <p:cNvGraphicFramePr>
            <a:graphicFrameLocks noGrp="1"/>
          </p:cNvGraphicFramePr>
          <p:nvPr/>
        </p:nvGraphicFramePr>
        <p:xfrm>
          <a:off x="6392863" y="2749551"/>
          <a:ext cx="1517650" cy="1476375"/>
        </p:xfrm>
        <a:graphic>
          <a:graphicData uri="http://schemas.openxmlformats.org/drawingml/2006/table">
            <a:tbl>
              <a:tblPr/>
              <a:tblGrid>
                <a:gridCol w="1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6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Balanced Scorecard: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(z.B. bei Spar oder bei IBM)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 1990 Studie von Harvard Prof. Kaplan &amp; Norton entwickelt.: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Unterstützung der materiellen Aspekte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(Finanzziele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Return on Investment ROI, Umsatzwachstum,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durch nicht materielle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Kunden, Prozesse und Lernen/Mitarbeiter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(Kundenzufriedenheit)</a:t>
                      </a:r>
                      <a:endParaRPr kumimoji="0" lang="de-DE" altLang="de-DE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8" marR="12708" marT="127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0C21121-1316-264E-93DE-983DDED904F1}"/>
              </a:ext>
            </a:extLst>
          </p:cNvPr>
          <p:cNvGraphicFramePr>
            <a:graphicFrameLocks noGrp="1"/>
          </p:cNvGraphicFramePr>
          <p:nvPr/>
        </p:nvGraphicFramePr>
        <p:xfrm>
          <a:off x="6318250" y="4625976"/>
          <a:ext cx="1352550" cy="2208213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8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St. Galler Management Modell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(Unternehmen: z.B. J. 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Zotter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 1960er entwickelte die Uni St. Gallen (Ulrich: Begründer der systemorientierten Management Lehre) einen Managementbezugsrahmen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 Ebenen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Normativ, Strategisch, Operativ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 Grundkategorien: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Umweltsphären,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 Stakeholder,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 deren Interessen (</a:t>
                      </a:r>
                      <a:r>
                        <a:rPr kumimoji="0" lang="de-DE" altLang="de-DE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Int.akt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.)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 Prozesse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Ordnungsmodi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 Entwicklungsmodi</a:t>
                      </a:r>
                    </a:p>
                  </a:txBody>
                  <a:tcPr marL="12700" marR="12700" marT="1270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CE92B430-9927-904E-A1B0-F085DE666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812800"/>
          <a:ext cx="472281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6" imgW="11480800" imgH="15036800" progId="Word.Document.12">
                  <p:embed/>
                </p:oleObj>
              </mc:Choice>
              <mc:Fallback>
                <p:oleObj name="Dokument" r:id="rId6" imgW="11480800" imgH="15036800" progId="Word.Documen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CE92B430-9927-904E-A1B0-F085DE666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812800"/>
                        <a:ext cx="472281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8D55765C-6ACD-534D-8C6E-CBE6CD6D0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316038"/>
            <a:ext cx="2428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4BD24FE-1628-EB43-88F5-817EE80222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4" y="1808163"/>
            <a:ext cx="542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8C827355-EC1A-5F46-B169-4C44099A1A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4640264"/>
            <a:ext cx="762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F982FE55-7AC8-4549-B44D-C8E840DF66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4" y="5370513"/>
            <a:ext cx="542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ACD04F30-41E6-8544-9974-74854C0A4A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4502150"/>
            <a:ext cx="495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8272FF68-FA0D-DF40-8F58-8D73F6F4B6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800476"/>
            <a:ext cx="292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7B79F840-177A-7E45-9645-14A6195BB7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733676"/>
            <a:ext cx="50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07E51CAA-99BF-8A40-8F10-7C741E6E2B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3451226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9BFFE72B-285D-5D4A-A1D8-8D8E1BB22E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964239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E99BB8EE-B84C-3547-B19E-D49C291AE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2911476"/>
            <a:ext cx="312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1C087174-1725-FA40-9C0F-98F9D6B667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6264276"/>
            <a:ext cx="298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2920526-E26A-BE4F-914E-9F20066685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903289"/>
            <a:ext cx="5270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FB7E03B8-08E9-FB44-9AF4-437F3FB289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13" y="1260476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37576C03-4DFC-6744-A29E-4A1D85B97B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582738"/>
            <a:ext cx="5127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981230F-5408-384D-A5B7-0F6D0F48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2926"/>
            <a:ext cx="1392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Managementkonzepte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90A34C8-BFA0-514E-A99D-61E29EB76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557216"/>
            <a:ext cx="437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/>
              <a:t>Integrierte Managementmodelle: </a:t>
            </a:r>
            <a:r>
              <a:rPr lang="de-DE" altLang="de-DE" sz="1000" b="1" dirty="0" err="1"/>
              <a:t>Balanced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Scorecard</a:t>
            </a:r>
            <a:r>
              <a:rPr lang="de-DE" altLang="de-DE" sz="1000" b="1" dirty="0"/>
              <a:t>, St. Galler </a:t>
            </a:r>
            <a:r>
              <a:rPr lang="de-DE" altLang="de-DE" sz="1000" b="1" dirty="0" err="1"/>
              <a:t>Mgmt</a:t>
            </a:r>
            <a:r>
              <a:rPr lang="de-DE" altLang="de-DE" sz="1000" b="1" dirty="0"/>
              <a:t>.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6AAD3FD-FB81-BF4D-ABAC-7C336856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80" y="0"/>
            <a:ext cx="960524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5DBC19-AEEB-1D44-9823-2CC76485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554" y="2828924"/>
            <a:ext cx="482506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6F28C0-ECA3-2E4B-8D8A-CBDF6333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4" y="0"/>
            <a:ext cx="9686671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D35B947-6E63-DA4D-8E0F-E6E31109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35" y="3228975"/>
            <a:ext cx="3683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8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265ACF-569D-0643-AC56-8623C4D21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5" y="0"/>
            <a:ext cx="9388929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F5B15DC-E60C-3F43-8A1E-BBA4ED0A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2048327"/>
            <a:ext cx="4462462" cy="27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Breitbild</PresentationFormat>
  <Paragraphs>29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Dokument</vt:lpstr>
      <vt:lpstr>Integrierte Controllingsysteme Balanced Scorecard St. Galler Management Modell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HOLZHEU Werner</dc:creator>
  <cp:lastModifiedBy>HOLZHEU Werner</cp:lastModifiedBy>
  <cp:revision>4</cp:revision>
  <dcterms:created xsi:type="dcterms:W3CDTF">2021-11-09T22:30:12Z</dcterms:created>
  <dcterms:modified xsi:type="dcterms:W3CDTF">2021-11-25T11:10:42Z</dcterms:modified>
</cp:coreProperties>
</file>