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6" r:id="rId3"/>
    <p:sldId id="260" r:id="rId4"/>
    <p:sldId id="261" r:id="rId5"/>
    <p:sldId id="267" r:id="rId6"/>
    <p:sldId id="268" r:id="rId7"/>
    <p:sldId id="262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September 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September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78311"/>
            <a:ext cx="7848600" cy="2141392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Einstieg ins Controlling</a:t>
            </a:r>
            <a:br>
              <a:rPr lang="de-DE" dirty="0"/>
            </a:br>
            <a:r>
              <a:rPr lang="de-DE" dirty="0"/>
              <a:t>„Kostenrechnung“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Preise und Kosten im Griff haben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1"/>
            <a:ext cx="47408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FC7694-0C37-4044-B99B-8871C490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15"/>
            <a:ext cx="9144000" cy="6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48BD154C-A159-6A4D-AF6C-8CFBEF5DE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90"/>
            <a:ext cx="9144000" cy="64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00"/>
            <a:ext cx="9144000" cy="64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396"/>
            <a:ext cx="9144000" cy="64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4864"/>
            <a:ext cx="8976491" cy="636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643A21-8DDD-5D44-AA6C-924CD892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95"/>
            <a:ext cx="9144000" cy="65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413C45-D66C-3D40-8ACB-3407829FC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23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266"/>
            <a:ext cx="7356436" cy="5383499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7245684" y="1617579"/>
            <a:ext cx="0" cy="3836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 flipV="1">
            <a:off x="8328526" y="1617579"/>
            <a:ext cx="26737" cy="3743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6082633" y="5788526"/>
            <a:ext cx="2125578" cy="10694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/>
              <a:t>Progressiv (vom Rechnungspreis zum Einstandspreis)</a:t>
            </a:r>
          </a:p>
          <a:p>
            <a:pPr algn="ctr"/>
            <a:r>
              <a:rPr lang="de-DE" sz="1000" dirty="0"/>
              <a:t>Berechnung v.H. (v.100)</a:t>
            </a:r>
          </a:p>
          <a:p>
            <a:pPr algn="ctr"/>
            <a:r>
              <a:rPr lang="de-DE" sz="1000" dirty="0"/>
              <a:t>Ziel: Ermittlung des</a:t>
            </a:r>
          </a:p>
          <a:p>
            <a:pPr algn="ctr"/>
            <a:r>
              <a:rPr lang="de-DE" sz="1000" dirty="0"/>
              <a:t>Einstandspreises bei</a:t>
            </a:r>
          </a:p>
          <a:p>
            <a:pPr algn="ctr"/>
            <a:r>
              <a:rPr lang="de-DE" sz="1000" dirty="0"/>
              <a:t>geg. Rechnungspreis</a:t>
            </a:r>
          </a:p>
        </p:txBody>
      </p:sp>
      <p:sp>
        <p:nvSpPr>
          <p:cNvPr id="9" name="Rechteck 8"/>
          <p:cNvSpPr/>
          <p:nvPr/>
        </p:nvSpPr>
        <p:spPr>
          <a:xfrm>
            <a:off x="7526420" y="334211"/>
            <a:ext cx="1604211" cy="1283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/>
              <a:t>Retrograd (vom Einstandspreis zum Rechnungspreis)</a:t>
            </a:r>
          </a:p>
          <a:p>
            <a:pPr algn="ctr"/>
            <a:r>
              <a:rPr lang="de-DE" sz="1000" dirty="0"/>
              <a:t>Berechnung i.H. (i.100)</a:t>
            </a:r>
          </a:p>
          <a:p>
            <a:pPr algn="ctr"/>
            <a:r>
              <a:rPr lang="de-DE" sz="1000" dirty="0"/>
              <a:t>Ziel: Ermittlung des max.</a:t>
            </a:r>
          </a:p>
          <a:p>
            <a:pPr algn="ctr"/>
            <a:r>
              <a:rPr lang="de-DE" sz="1000" dirty="0"/>
              <a:t>zulässigen Rechnungspreises</a:t>
            </a:r>
          </a:p>
        </p:txBody>
      </p:sp>
      <p:sp>
        <p:nvSpPr>
          <p:cNvPr id="10" name="Rechteck 9"/>
          <p:cNvSpPr/>
          <p:nvPr/>
        </p:nvSpPr>
        <p:spPr>
          <a:xfrm>
            <a:off x="6987673" y="2104190"/>
            <a:ext cx="1077494" cy="676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/>
              <a:t>Von 100: z.B. 10% Rabatt: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850/100*10=85</a:t>
            </a:r>
            <a:endParaRPr lang="de-DE" sz="1000" dirty="0"/>
          </a:p>
        </p:txBody>
      </p:sp>
      <p:sp>
        <p:nvSpPr>
          <p:cNvPr id="11" name="Rechteck 10"/>
          <p:cNvSpPr/>
          <p:nvPr/>
        </p:nvSpPr>
        <p:spPr>
          <a:xfrm>
            <a:off x="7579895" y="3580063"/>
            <a:ext cx="1497262" cy="1446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u="sng" dirty="0"/>
              <a:t>in 100: </a:t>
            </a:r>
            <a:r>
              <a:rPr lang="de-DE" sz="1000" b="1" u="sng" dirty="0" err="1"/>
              <a:t>z.B</a:t>
            </a:r>
            <a:endParaRPr lang="de-DE" sz="1000" b="1" u="sng" dirty="0"/>
          </a:p>
          <a:p>
            <a:pPr algn="ctr"/>
            <a:r>
              <a:rPr lang="de-DE" sz="1000" dirty="0"/>
              <a:t>Kassapreis (nach Abzug von 3%Skonto; </a:t>
            </a:r>
            <a:r>
              <a:rPr lang="de-DE" sz="1000" dirty="0" err="1"/>
              <a:t>dh</a:t>
            </a:r>
            <a:r>
              <a:rPr lang="de-DE" sz="1000" dirty="0"/>
              <a:t> 97% des </a:t>
            </a:r>
            <a:r>
              <a:rPr lang="de-DE" sz="1000" dirty="0" err="1"/>
              <a:t>Rechnungsprieises</a:t>
            </a:r>
            <a:r>
              <a:rPr lang="de-DE" sz="1000" dirty="0"/>
              <a:t>), Ziel ist Rechnungspreis</a:t>
            </a: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766,30 / 97*100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161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732BA4-D269-3142-BEC3-1E61762FE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15"/>
            <a:ext cx="9144000" cy="64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7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D7AD932-AFB8-4045-B8E1-01E1D5F56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17"/>
            <a:ext cx="9144000" cy="649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5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105</Words>
  <Application>Microsoft Macintosh PowerPoint</Application>
  <PresentationFormat>Bildschirmpräsentation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Arial</vt:lpstr>
      <vt:lpstr>Klarheit</vt:lpstr>
      <vt:lpstr>  Einstieg ins Controlling „Kostenrechnung“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KOstenrechnung</dc:title>
  <dc:creator>werner holzheu</dc:creator>
  <cp:lastModifiedBy>HOLZHEU Werner</cp:lastModifiedBy>
  <cp:revision>12</cp:revision>
  <dcterms:created xsi:type="dcterms:W3CDTF">2014-10-11T07:45:06Z</dcterms:created>
  <dcterms:modified xsi:type="dcterms:W3CDTF">2021-09-06T19:28:19Z</dcterms:modified>
</cp:coreProperties>
</file>