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E28AA-6599-1402-2702-2B5DF608A368}" v="59" dt="2021-02-18T18:40:17.124"/>
    <p1510:client id="{4087E131-5259-435C-99CA-4A7DD8114BA2}" v="1936" dt="2021-01-18T16:59:47.143"/>
    <p1510:client id="{8824FDE3-BBE3-5778-E184-00CC51198D2D}" v="262" dt="2021-02-12T10:11:57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z Leya" userId="S::leya.lenz@bergheidengasse.at::c4794277-37f5-4f21-9760-8a772ebc1262" providerId="AD" clId="Web-{4087E131-5259-435C-99CA-4A7DD8114BA2}"/>
    <pc:docChg chg="addSld delSld modSld">
      <pc:chgData name="Lenz Leya" userId="S::leya.lenz@bergheidengasse.at::c4794277-37f5-4f21-9760-8a772ebc1262" providerId="AD" clId="Web-{4087E131-5259-435C-99CA-4A7DD8114BA2}" dt="2021-01-18T16:59:45.471" v="1216" actId="20577"/>
      <pc:docMkLst>
        <pc:docMk/>
      </pc:docMkLst>
      <pc:sldChg chg="addSp modSp mod setBg setClrOvrMap">
        <pc:chgData name="Lenz Leya" userId="S::leya.lenz@bergheidengasse.at::c4794277-37f5-4f21-9760-8a772ebc1262" providerId="AD" clId="Web-{4087E131-5259-435C-99CA-4A7DD8114BA2}" dt="2021-01-17T11:41:23.010" v="219"/>
        <pc:sldMkLst>
          <pc:docMk/>
          <pc:sldMk cId="1577499883" sldId="256"/>
        </pc:sldMkLst>
        <pc:spChg chg="mod">
          <ac:chgData name="Lenz Leya" userId="S::leya.lenz@bergheidengasse.at::c4794277-37f5-4f21-9760-8a772ebc1262" providerId="AD" clId="Web-{4087E131-5259-435C-99CA-4A7DD8114BA2}" dt="2021-01-17T11:41:23.010" v="219"/>
          <ac:spMkLst>
            <pc:docMk/>
            <pc:sldMk cId="1577499883" sldId="256"/>
            <ac:spMk id="2" creationId="{00000000-0000-0000-0000-000000000000}"/>
          </ac:spMkLst>
        </pc:spChg>
        <pc:spChg chg="mod">
          <ac:chgData name="Lenz Leya" userId="S::leya.lenz@bergheidengasse.at::c4794277-37f5-4f21-9760-8a772ebc1262" providerId="AD" clId="Web-{4087E131-5259-435C-99CA-4A7DD8114BA2}" dt="2021-01-17T11:41:23.010" v="219"/>
          <ac:spMkLst>
            <pc:docMk/>
            <pc:sldMk cId="1577499883" sldId="256"/>
            <ac:spMk id="3" creationId="{00000000-0000-0000-0000-000000000000}"/>
          </ac:spMkLst>
        </pc:spChg>
        <pc:spChg chg="add">
          <ac:chgData name="Lenz Leya" userId="S::leya.lenz@bergheidengasse.at::c4794277-37f5-4f21-9760-8a772ebc1262" providerId="AD" clId="Web-{4087E131-5259-435C-99CA-4A7DD8114BA2}" dt="2021-01-17T11:41:23.010" v="219"/>
          <ac:spMkLst>
            <pc:docMk/>
            <pc:sldMk cId="1577499883" sldId="256"/>
            <ac:spMk id="9" creationId="{657F69E0-C4B0-4BEC-A689-4F8D877F05D4}"/>
          </ac:spMkLst>
        </pc:spChg>
        <pc:spChg chg="add">
          <ac:chgData name="Lenz Leya" userId="S::leya.lenz@bergheidengasse.at::c4794277-37f5-4f21-9760-8a772ebc1262" providerId="AD" clId="Web-{4087E131-5259-435C-99CA-4A7DD8114BA2}" dt="2021-01-17T11:41:23.010" v="219"/>
          <ac:spMkLst>
            <pc:docMk/>
            <pc:sldMk cId="1577499883" sldId="256"/>
            <ac:spMk id="11" creationId="{9F6380B4-6A1C-481E-8408-B4E6C75B9B81}"/>
          </ac:spMkLst>
        </pc:spChg>
        <pc:picChg chg="add mod ord">
          <ac:chgData name="Lenz Leya" userId="S::leya.lenz@bergheidengasse.at::c4794277-37f5-4f21-9760-8a772ebc1262" providerId="AD" clId="Web-{4087E131-5259-435C-99CA-4A7DD8114BA2}" dt="2021-01-17T11:41:23.010" v="219"/>
          <ac:picMkLst>
            <pc:docMk/>
            <pc:sldMk cId="1577499883" sldId="256"/>
            <ac:picMk id="4" creationId="{94D13FB0-7EEC-4CCD-A021-4F20725D93C0}"/>
          </ac:picMkLst>
        </pc:picChg>
      </pc:sldChg>
      <pc:sldChg chg="addSp delSp modSp new mod setBg setClrOvrMap">
        <pc:chgData name="Lenz Leya" userId="S::leya.lenz@bergheidengasse.at::c4794277-37f5-4f21-9760-8a772ebc1262" providerId="AD" clId="Web-{4087E131-5259-435C-99CA-4A7DD8114BA2}" dt="2021-01-18T16:59:45.471" v="1216" actId="20577"/>
        <pc:sldMkLst>
          <pc:docMk/>
          <pc:sldMk cId="1873505045" sldId="257"/>
        </pc:sldMkLst>
        <pc:spChg chg="mod">
          <ac:chgData name="Lenz Leya" userId="S::leya.lenz@bergheidengasse.at::c4794277-37f5-4f21-9760-8a772ebc1262" providerId="AD" clId="Web-{4087E131-5259-435C-99CA-4A7DD8114BA2}" dt="2021-01-18T14:20:19.405" v="664"/>
          <ac:spMkLst>
            <pc:docMk/>
            <pc:sldMk cId="1873505045" sldId="257"/>
            <ac:spMk id="2" creationId="{C09DEFD1-F103-41E8-A70F-34212DF6B658}"/>
          </ac:spMkLst>
        </pc:spChg>
        <pc:spChg chg="mod">
          <ac:chgData name="Lenz Leya" userId="S::leya.lenz@bergheidengasse.at::c4794277-37f5-4f21-9760-8a772ebc1262" providerId="AD" clId="Web-{4087E131-5259-435C-99CA-4A7DD8114BA2}" dt="2021-01-18T16:59:45.471" v="1216" actId="20577"/>
          <ac:spMkLst>
            <pc:docMk/>
            <pc:sldMk cId="1873505045" sldId="257"/>
            <ac:spMk id="3" creationId="{935BD4CB-A8CE-4374-A2F2-88D1DBC9FEDD}"/>
          </ac:spMkLst>
        </pc:spChg>
        <pc:spChg chg="add del ord">
          <ac:chgData name="Lenz Leya" userId="S::leya.lenz@bergheidengasse.at::c4794277-37f5-4f21-9760-8a772ebc1262" providerId="AD" clId="Web-{4087E131-5259-435C-99CA-4A7DD8114BA2}" dt="2021-01-18T14:20:19.405" v="664"/>
          <ac:spMkLst>
            <pc:docMk/>
            <pc:sldMk cId="1873505045" sldId="257"/>
            <ac:spMk id="9" creationId="{04C21BAE-6866-4C7A-A7EC-C1B2E572D5BE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20:19.405" v="664"/>
          <ac:spMkLst>
            <pc:docMk/>
            <pc:sldMk cId="1873505045" sldId="257"/>
            <ac:spMk id="11" creationId="{7E7D0C94-08B4-48AE-8813-CC4D60294F42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20:19.405" v="664"/>
          <ac:spMkLst>
            <pc:docMk/>
            <pc:sldMk cId="1873505045" sldId="257"/>
            <ac:spMk id="13" creationId="{F0C518C2-0AA4-470C-87B9-9CBF428FBA25}"/>
          </ac:spMkLst>
        </pc:spChg>
        <pc:spChg chg="add">
          <ac:chgData name="Lenz Leya" userId="S::leya.lenz@bergheidengasse.at::c4794277-37f5-4f21-9760-8a772ebc1262" providerId="AD" clId="Web-{4087E131-5259-435C-99CA-4A7DD8114BA2}" dt="2021-01-18T14:20:19.405" v="664"/>
          <ac:spMkLst>
            <pc:docMk/>
            <pc:sldMk cId="1873505045" sldId="257"/>
            <ac:spMk id="18" creationId="{C5E6CFF1-2F42-4E10-9A97-F116F46F53FE}"/>
          </ac:spMkLst>
        </pc:spChg>
        <pc:picChg chg="add del mod ord">
          <ac:chgData name="Lenz Leya" userId="S::leya.lenz@bergheidengasse.at::c4794277-37f5-4f21-9760-8a772ebc1262" providerId="AD" clId="Web-{4087E131-5259-435C-99CA-4A7DD8114BA2}" dt="2021-01-18T14:16:15.587" v="642"/>
          <ac:picMkLst>
            <pc:docMk/>
            <pc:sldMk cId="1873505045" sldId="257"/>
            <ac:picMk id="4" creationId="{9C49BA62-544F-4788-BF31-921D11C44183}"/>
          </ac:picMkLst>
        </pc:picChg>
        <pc:picChg chg="add del">
          <ac:chgData name="Lenz Leya" userId="S::leya.lenz@bergheidengasse.at::c4794277-37f5-4f21-9760-8a772ebc1262" providerId="AD" clId="Web-{4087E131-5259-435C-99CA-4A7DD8114BA2}" dt="2021-01-18T14:14:52.413" v="633"/>
          <ac:picMkLst>
            <pc:docMk/>
            <pc:sldMk cId="1873505045" sldId="257"/>
            <ac:picMk id="5" creationId="{404FA230-DC86-4268-BE1A-AB3AD3D971A5}"/>
          </ac:picMkLst>
        </pc:picChg>
        <pc:picChg chg="add del mod ord">
          <ac:chgData name="Lenz Leya" userId="S::leya.lenz@bergheidengasse.at::c4794277-37f5-4f21-9760-8a772ebc1262" providerId="AD" clId="Web-{4087E131-5259-435C-99CA-4A7DD8114BA2}" dt="2021-01-18T14:17:39.073" v="651"/>
          <ac:picMkLst>
            <pc:docMk/>
            <pc:sldMk cId="1873505045" sldId="257"/>
            <ac:picMk id="6" creationId="{545D9F09-981E-4ADC-ACF7-486341770BC6}"/>
          </ac:picMkLst>
        </pc:picChg>
        <pc:picChg chg="add mod ord">
          <ac:chgData name="Lenz Leya" userId="S::leya.lenz@bergheidengasse.at::c4794277-37f5-4f21-9760-8a772ebc1262" providerId="AD" clId="Web-{4087E131-5259-435C-99CA-4A7DD8114BA2}" dt="2021-01-18T14:20:19.405" v="664"/>
          <ac:picMkLst>
            <pc:docMk/>
            <pc:sldMk cId="1873505045" sldId="257"/>
            <ac:picMk id="7" creationId="{B86D98AB-D7E7-4090-8A9E-A281983AF49B}"/>
          </ac:picMkLst>
        </pc:picChg>
        <pc:cxnChg chg="add">
          <ac:chgData name="Lenz Leya" userId="S::leya.lenz@bergheidengasse.at::c4794277-37f5-4f21-9760-8a772ebc1262" providerId="AD" clId="Web-{4087E131-5259-435C-99CA-4A7DD8114BA2}" dt="2021-01-18T14:20:19.405" v="664"/>
          <ac:cxnSpMkLst>
            <pc:docMk/>
            <pc:sldMk cId="1873505045" sldId="257"/>
            <ac:cxnSpMk id="20" creationId="{67182200-4859-4C8D-BCBB-55B245C28BA3}"/>
          </ac:cxnSpMkLst>
        </pc:cxnChg>
      </pc:sldChg>
      <pc:sldChg chg="addSp delSp modSp new mod setBg setClrOvrMap">
        <pc:chgData name="Lenz Leya" userId="S::leya.lenz@bergheidengasse.at::c4794277-37f5-4f21-9760-8a772ebc1262" providerId="AD" clId="Web-{4087E131-5259-435C-99CA-4A7DD8114BA2}" dt="2021-01-18T15:33:44.861" v="1178" actId="1076"/>
        <pc:sldMkLst>
          <pc:docMk/>
          <pc:sldMk cId="544159100" sldId="258"/>
        </pc:sldMkLst>
        <pc:spChg chg="mod">
          <ac:chgData name="Lenz Leya" userId="S::leya.lenz@bergheidengasse.at::c4794277-37f5-4f21-9760-8a772ebc1262" providerId="AD" clId="Web-{4087E131-5259-435C-99CA-4A7DD8114BA2}" dt="2021-01-18T14:47:18.440" v="904"/>
          <ac:spMkLst>
            <pc:docMk/>
            <pc:sldMk cId="544159100" sldId="258"/>
            <ac:spMk id="2" creationId="{64F7C5F0-F96E-445A-97A0-5F6E63393F4E}"/>
          </ac:spMkLst>
        </pc:spChg>
        <pc:spChg chg="del">
          <ac:chgData name="Lenz Leya" userId="S::leya.lenz@bergheidengasse.at::c4794277-37f5-4f21-9760-8a772ebc1262" providerId="AD" clId="Web-{4087E131-5259-435C-99CA-4A7DD8114BA2}" dt="2021-01-17T11:39:30.054" v="207"/>
          <ac:spMkLst>
            <pc:docMk/>
            <pc:sldMk cId="544159100" sldId="258"/>
            <ac:spMk id="3" creationId="{5DE32F14-C9D6-44E6-B9E3-33F09F9AAA75}"/>
          </ac:spMkLst>
        </pc:spChg>
        <pc:spChg chg="add mod">
          <ac:chgData name="Lenz Leya" userId="S::leya.lenz@bergheidengasse.at::c4794277-37f5-4f21-9760-8a772ebc1262" providerId="AD" clId="Web-{4087E131-5259-435C-99CA-4A7DD8114BA2}" dt="2021-01-18T15:33:44.861" v="1178" actId="1076"/>
          <ac:spMkLst>
            <pc:docMk/>
            <pc:sldMk cId="544159100" sldId="258"/>
            <ac:spMk id="5" creationId="{EA1FDD0D-60F9-41E7-8880-6F461519761D}"/>
          </ac:spMkLst>
        </pc:spChg>
        <pc:spChg chg="add">
          <ac:chgData name="Lenz Leya" userId="S::leya.lenz@bergheidengasse.at::c4794277-37f5-4f21-9760-8a772ebc1262" providerId="AD" clId="Web-{4087E131-5259-435C-99CA-4A7DD8114BA2}" dt="2021-01-18T14:47:18.440" v="904"/>
          <ac:spMkLst>
            <pc:docMk/>
            <pc:sldMk cId="544159100" sldId="258"/>
            <ac:spMk id="80" creationId="{C5E6CFF1-2F42-4E10-9A97-F116F46F53FE}"/>
          </ac:spMkLst>
        </pc:spChg>
        <pc:graphicFrameChg chg="add del mod modGraphic">
          <ac:chgData name="Lenz Leya" userId="S::leya.lenz@bergheidengasse.at::c4794277-37f5-4f21-9760-8a772ebc1262" providerId="AD" clId="Web-{4087E131-5259-435C-99CA-4A7DD8114BA2}" dt="2021-01-18T14:27:03.679" v="730"/>
          <ac:graphicFrameMkLst>
            <pc:docMk/>
            <pc:sldMk cId="544159100" sldId="258"/>
            <ac:graphicFrameMk id="3" creationId="{EDD8EECA-F99A-4C6E-B785-C5926EBA9F66}"/>
          </ac:graphicFrameMkLst>
        </pc:graphicFrameChg>
        <pc:graphicFrameChg chg="add del mod modGraphic">
          <ac:chgData name="Lenz Leya" userId="S::leya.lenz@bergheidengasse.at::c4794277-37f5-4f21-9760-8a772ebc1262" providerId="AD" clId="Web-{4087E131-5259-435C-99CA-4A7DD8114BA2}" dt="2021-01-18T14:45:11.813" v="896"/>
          <ac:graphicFrameMkLst>
            <pc:docMk/>
            <pc:sldMk cId="544159100" sldId="258"/>
            <ac:graphicFrameMk id="2033" creationId="{3E0F1700-25CF-4896-8B88-15D618A5C3D7}"/>
          </ac:graphicFrameMkLst>
        </pc:graphicFrameChg>
        <pc:graphicFrameChg chg="add del modGraphic">
          <ac:chgData name="Lenz Leya" userId="S::leya.lenz@bergheidengasse.at::c4794277-37f5-4f21-9760-8a772ebc1262" providerId="AD" clId="Web-{4087E131-5259-435C-99CA-4A7DD8114BA2}" dt="2021-01-18T14:46:35.971" v="902"/>
          <ac:graphicFrameMkLst>
            <pc:docMk/>
            <pc:sldMk cId="544159100" sldId="258"/>
            <ac:graphicFrameMk id="2082" creationId="{E78F69F2-57B0-4E95-A22A-3B872F053584}"/>
          </ac:graphicFrameMkLst>
        </pc:graphicFrameChg>
        <pc:graphicFrameChg chg="add del mod modGraphic">
          <ac:chgData name="Lenz Leya" userId="S::leya.lenz@bergheidengasse.at::c4794277-37f5-4f21-9760-8a772ebc1262" providerId="AD" clId="Web-{4087E131-5259-435C-99CA-4A7DD8114BA2}" dt="2021-01-18T14:50:06.616" v="922"/>
          <ac:graphicFrameMkLst>
            <pc:docMk/>
            <pc:sldMk cId="544159100" sldId="258"/>
            <ac:graphicFrameMk id="2124" creationId="{9BFA0666-64A0-473D-81B1-C5D9AC311B2D}"/>
          </ac:graphicFrameMkLst>
        </pc:graphicFrameChg>
        <pc:picChg chg="add del mod ord">
          <ac:chgData name="Lenz Leya" userId="S::leya.lenz@bergheidengasse.at::c4794277-37f5-4f21-9760-8a772ebc1262" providerId="AD" clId="Web-{4087E131-5259-435C-99CA-4A7DD8114BA2}" dt="2021-01-18T13:16:43.146" v="244"/>
          <ac:picMkLst>
            <pc:docMk/>
            <pc:sldMk cId="544159100" sldId="258"/>
            <ac:picMk id="4" creationId="{0222C29D-89E8-426F-93BD-1F1229F4F7A9}"/>
          </ac:picMkLst>
        </pc:picChg>
        <pc:picChg chg="add mod ord">
          <ac:chgData name="Lenz Leya" userId="S::leya.lenz@bergheidengasse.at::c4794277-37f5-4f21-9760-8a772ebc1262" providerId="AD" clId="Web-{4087E131-5259-435C-99CA-4A7DD8114BA2}" dt="2021-01-18T14:51:22.305" v="951" actId="1076"/>
          <ac:picMkLst>
            <pc:docMk/>
            <pc:sldMk cId="544159100" sldId="258"/>
            <ac:picMk id="2123" creationId="{B12D4504-7523-4E10-8C8C-6F99CFE268AF}"/>
          </ac:picMkLst>
        </pc:picChg>
        <pc:cxnChg chg="add">
          <ac:chgData name="Lenz Leya" userId="S::leya.lenz@bergheidengasse.at::c4794277-37f5-4f21-9760-8a772ebc1262" providerId="AD" clId="Web-{4087E131-5259-435C-99CA-4A7DD8114BA2}" dt="2021-01-18T14:47:18.440" v="904"/>
          <ac:cxnSpMkLst>
            <pc:docMk/>
            <pc:sldMk cId="544159100" sldId="258"/>
            <ac:cxnSpMk id="82" creationId="{67182200-4859-4C8D-BCBB-55B245C28BA3}"/>
          </ac:cxnSpMkLst>
        </pc:cxnChg>
      </pc:sldChg>
      <pc:sldChg chg="addSp delSp modSp new mod setBg setClrOvrMap">
        <pc:chgData name="Lenz Leya" userId="S::leya.lenz@bergheidengasse.at::c4794277-37f5-4f21-9760-8a772ebc1262" providerId="AD" clId="Web-{4087E131-5259-435C-99CA-4A7DD8114BA2}" dt="2021-01-18T15:02:30.320" v="1146" actId="1076"/>
        <pc:sldMkLst>
          <pc:docMk/>
          <pc:sldMk cId="37234598" sldId="259"/>
        </pc:sldMkLst>
        <pc:spChg chg="mod">
          <ac:chgData name="Lenz Leya" userId="S::leya.lenz@bergheidengasse.at::c4794277-37f5-4f21-9760-8a772ebc1262" providerId="AD" clId="Web-{4087E131-5259-435C-99CA-4A7DD8114BA2}" dt="2021-01-18T14:35:10.925" v="828"/>
          <ac:spMkLst>
            <pc:docMk/>
            <pc:sldMk cId="37234598" sldId="259"/>
            <ac:spMk id="2" creationId="{34C4FA08-7A61-4833-9C2E-3B6EF314E400}"/>
          </ac:spMkLst>
        </pc:spChg>
        <pc:spChg chg="mod">
          <ac:chgData name="Lenz Leya" userId="S::leya.lenz@bergheidengasse.at::c4794277-37f5-4f21-9760-8a772ebc1262" providerId="AD" clId="Web-{4087E131-5259-435C-99CA-4A7DD8114BA2}" dt="2021-01-18T15:02:30.320" v="1146" actId="1076"/>
          <ac:spMkLst>
            <pc:docMk/>
            <pc:sldMk cId="37234598" sldId="259"/>
            <ac:spMk id="3" creationId="{433E383F-88A5-4733-9279-8B2996D54716}"/>
          </ac:spMkLst>
        </pc:spChg>
        <pc:spChg chg="add">
          <ac:chgData name="Lenz Leya" userId="S::leya.lenz@bergheidengasse.at::c4794277-37f5-4f21-9760-8a772ebc1262" providerId="AD" clId="Web-{4087E131-5259-435C-99CA-4A7DD8114BA2}" dt="2021-01-18T14:35:10.925" v="828"/>
          <ac:spMkLst>
            <pc:docMk/>
            <pc:sldMk cId="37234598" sldId="259"/>
            <ac:spMk id="18" creationId="{C5E6CFF1-2F42-4E10-9A97-F116F46F53FE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33:18.563" v="802"/>
          <ac:spMkLst>
            <pc:docMk/>
            <pc:sldMk cId="37234598" sldId="259"/>
            <ac:spMk id="19" creationId="{C5E6CFF1-2F42-4E10-9A97-F116F46F53FE}"/>
          </ac:spMkLst>
        </pc:spChg>
        <pc:spChg chg="add del mod">
          <ac:chgData name="Lenz Leya" userId="S::leya.lenz@bergheidengasse.at::c4794277-37f5-4f21-9760-8a772ebc1262" providerId="AD" clId="Web-{4087E131-5259-435C-99CA-4A7DD8114BA2}" dt="2021-01-18T13:42:30.339" v="249"/>
          <ac:spMkLst>
            <pc:docMk/>
            <pc:sldMk cId="37234598" sldId="259"/>
            <ac:spMk id="250" creationId="{24EB596F-0E6C-4C86-993A-48CA29D5DA1A}"/>
          </ac:spMkLst>
        </pc:spChg>
        <pc:spChg chg="add del mod">
          <ac:chgData name="Lenz Leya" userId="S::leya.lenz@bergheidengasse.at::c4794277-37f5-4f21-9760-8a772ebc1262" providerId="AD" clId="Web-{4087E131-5259-435C-99CA-4A7DD8114BA2}" dt="2021-01-18T13:42:33.527" v="251"/>
          <ac:spMkLst>
            <pc:docMk/>
            <pc:sldMk cId="37234598" sldId="259"/>
            <ac:spMk id="256" creationId="{FE351D30-BCF3-46B0-9415-A634BE7ABB71}"/>
          </ac:spMkLst>
        </pc:spChg>
        <pc:graphicFrameChg chg="add del mod modGraphic">
          <ac:chgData name="Lenz Leya" userId="S::leya.lenz@bergheidengasse.at::c4794277-37f5-4f21-9760-8a772ebc1262" providerId="AD" clId="Web-{4087E131-5259-435C-99CA-4A7DD8114BA2}" dt="2021-01-17T11:32:22.184" v="126"/>
          <ac:graphicFrameMkLst>
            <pc:docMk/>
            <pc:sldMk cId="37234598" sldId="259"/>
            <ac:graphicFrameMk id="4" creationId="{EAF62925-589E-45D0-8B24-A1E416738F55}"/>
          </ac:graphicFrameMkLst>
        </pc:graphicFrameChg>
        <pc:graphicFrameChg chg="add del mod modGraphic">
          <ac:chgData name="Lenz Leya" userId="S::leya.lenz@bergheidengasse.at::c4794277-37f5-4f21-9760-8a772ebc1262" providerId="AD" clId="Web-{4087E131-5259-435C-99CA-4A7DD8114BA2}" dt="2021-01-18T13:42:31.761" v="250"/>
          <ac:graphicFrameMkLst>
            <pc:docMk/>
            <pc:sldMk cId="37234598" sldId="259"/>
            <ac:graphicFrameMk id="15" creationId="{64B7C58F-C4FA-4B56-AF33-18088BF96AD0}"/>
          </ac:graphicFrameMkLst>
        </pc:graphicFrameChg>
        <pc:picChg chg="add del mod">
          <ac:chgData name="Lenz Leya" userId="S::leya.lenz@bergheidengasse.at::c4794277-37f5-4f21-9760-8a772ebc1262" providerId="AD" clId="Web-{4087E131-5259-435C-99CA-4A7DD8114BA2}" dt="2021-01-17T11:33:50.874" v="134"/>
          <ac:picMkLst>
            <pc:docMk/>
            <pc:sldMk cId="37234598" sldId="259"/>
            <ac:picMk id="14" creationId="{90BEB273-3086-480A-ACCE-6B657F47A447}"/>
          </ac:picMkLst>
        </pc:picChg>
        <pc:picChg chg="add del mod ord">
          <ac:chgData name="Lenz Leya" userId="S::leya.lenz@bergheidengasse.at::c4794277-37f5-4f21-9760-8a772ebc1262" providerId="AD" clId="Web-{4087E131-5259-435C-99CA-4A7DD8114BA2}" dt="2021-01-18T14:33:19.250" v="803"/>
          <ac:picMkLst>
            <pc:docMk/>
            <pc:sldMk cId="37234598" sldId="259"/>
            <ac:picMk id="14" creationId="{9C47EA52-E048-4D5D-81FA-7ACFCA86A7DD}"/>
          </ac:picMkLst>
        </pc:picChg>
        <pc:picChg chg="add mod ord">
          <ac:chgData name="Lenz Leya" userId="S::leya.lenz@bergheidengasse.at::c4794277-37f5-4f21-9760-8a772ebc1262" providerId="AD" clId="Web-{4087E131-5259-435C-99CA-4A7DD8114BA2}" dt="2021-01-18T14:35:10.925" v="828"/>
          <ac:picMkLst>
            <pc:docMk/>
            <pc:sldMk cId="37234598" sldId="259"/>
            <ac:picMk id="16" creationId="{7D584097-912C-45B1-93F0-3EBCEFB05A24}"/>
          </ac:picMkLst>
        </pc:picChg>
        <pc:cxnChg chg="add del">
          <ac:chgData name="Lenz Leya" userId="S::leya.lenz@bergheidengasse.at::c4794277-37f5-4f21-9760-8a772ebc1262" providerId="AD" clId="Web-{4087E131-5259-435C-99CA-4A7DD8114BA2}" dt="2021-01-18T14:33:18.563" v="802"/>
          <ac:cxnSpMkLst>
            <pc:docMk/>
            <pc:sldMk cId="37234598" sldId="259"/>
            <ac:cxnSpMk id="21" creationId="{67182200-4859-4C8D-BCBB-55B245C28BA3}"/>
          </ac:cxnSpMkLst>
        </pc:cxnChg>
        <pc:cxnChg chg="add">
          <ac:chgData name="Lenz Leya" userId="S::leya.lenz@bergheidengasse.at::c4794277-37f5-4f21-9760-8a772ebc1262" providerId="AD" clId="Web-{4087E131-5259-435C-99CA-4A7DD8114BA2}" dt="2021-01-18T14:35:10.925" v="828"/>
          <ac:cxnSpMkLst>
            <pc:docMk/>
            <pc:sldMk cId="37234598" sldId="259"/>
            <ac:cxnSpMk id="23" creationId="{67182200-4859-4C8D-BCBB-55B245C28BA3}"/>
          </ac:cxnSpMkLst>
        </pc:cxnChg>
      </pc:sldChg>
      <pc:sldChg chg="addSp delSp modSp new mod setBg">
        <pc:chgData name="Lenz Leya" userId="S::leya.lenz@bergheidengasse.at::c4794277-37f5-4f21-9760-8a772ebc1262" providerId="AD" clId="Web-{4087E131-5259-435C-99CA-4A7DD8114BA2}" dt="2021-01-18T14:04:06.836" v="525" actId="1076"/>
        <pc:sldMkLst>
          <pc:docMk/>
          <pc:sldMk cId="2989884843" sldId="260"/>
        </pc:sldMkLst>
        <pc:spChg chg="del">
          <ac:chgData name="Lenz Leya" userId="S::leya.lenz@bergheidengasse.at::c4794277-37f5-4f21-9760-8a772ebc1262" providerId="AD" clId="Web-{4087E131-5259-435C-99CA-4A7DD8114BA2}" dt="2021-01-18T13:14:09.798" v="236"/>
          <ac:spMkLst>
            <pc:docMk/>
            <pc:sldMk cId="2989884843" sldId="260"/>
            <ac:spMk id="2" creationId="{4214BB3B-142A-46F7-BCD9-FFD5590230F9}"/>
          </ac:spMkLst>
        </pc:spChg>
        <pc:spChg chg="del">
          <ac:chgData name="Lenz Leya" userId="S::leya.lenz@bergheidengasse.at::c4794277-37f5-4f21-9760-8a772ebc1262" providerId="AD" clId="Web-{4087E131-5259-435C-99CA-4A7DD8114BA2}" dt="2021-01-18T13:14:09.783" v="235"/>
          <ac:spMkLst>
            <pc:docMk/>
            <pc:sldMk cId="2989884843" sldId="260"/>
            <ac:spMk id="3" creationId="{82A97C2D-18C7-40AA-87AC-806BE25ECEC7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8:52.830" v="488"/>
          <ac:spMkLst>
            <pc:docMk/>
            <pc:sldMk cId="2989884843" sldId="260"/>
            <ac:spMk id="4" creationId="{01D0AF59-99C3-4251-AB9A-C966C6AD4400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8:43.611" v="486"/>
          <ac:spMkLst>
            <pc:docMk/>
            <pc:sldMk cId="2989884843" sldId="260"/>
            <ac:spMk id="7" creationId="{5F879AC3-D4CE-493C-ADC7-06205677F4F8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8:52.830" v="488"/>
          <ac:spMkLst>
            <pc:docMk/>
            <pc:sldMk cId="2989884843" sldId="260"/>
            <ac:spMk id="8" creationId="{1855405F-37A2-4869-9154-F8BE3BECE6C3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8:43.611" v="486"/>
          <ac:spMkLst>
            <pc:docMk/>
            <pc:sldMk cId="2989884843" sldId="260"/>
            <ac:spMk id="9" creationId="{736F0DFD-0954-464F-BF12-DD2E6F6E0380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01.377" v="490"/>
          <ac:spMkLst>
            <pc:docMk/>
            <pc:sldMk cId="2989884843" sldId="260"/>
            <ac:spMk id="10" creationId="{A2509F26-B5DC-4BA7-B476-4CB044237A2E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01.377" v="490"/>
          <ac:spMkLst>
            <pc:docMk/>
            <pc:sldMk cId="2989884843" sldId="260"/>
            <ac:spMk id="11" creationId="{DB103EB1-B135-4526-B883-33228FC27FF1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03.720" v="492"/>
          <ac:spMkLst>
            <pc:docMk/>
            <pc:sldMk cId="2989884843" sldId="260"/>
            <ac:spMk id="12" creationId="{C7F55EAC-550A-4BDD-9099-3F20B8FA0EBC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03.720" v="492"/>
          <ac:spMkLst>
            <pc:docMk/>
            <pc:sldMk cId="2989884843" sldId="260"/>
            <ac:spMk id="13" creationId="{DC4F5A5F-493F-49AE-89B6-D5AF5EBC8B0E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19.611" v="494"/>
          <ac:spMkLst>
            <pc:docMk/>
            <pc:sldMk cId="2989884843" sldId="260"/>
            <ac:spMk id="14" creationId="{7C1E5815-D54C-487F-A054-6D4930ADE3DF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19.611" v="494"/>
          <ac:spMkLst>
            <pc:docMk/>
            <pc:sldMk cId="2989884843" sldId="260"/>
            <ac:spMk id="15" creationId="{736F0DFD-0954-464F-BF12-DD2E6F6E0380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30.940" v="496"/>
          <ac:spMkLst>
            <pc:docMk/>
            <pc:sldMk cId="2989884843" sldId="260"/>
            <ac:spMk id="16" creationId="{7E3E5F56-04AC-48F6-B30E-D9C4C17816F6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30.940" v="496"/>
          <ac:spMkLst>
            <pc:docMk/>
            <pc:sldMk cId="2989884843" sldId="260"/>
            <ac:spMk id="17" creationId="{CDAEFB19-78B1-4412-8791-DEBC3BFF0E68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36.924" v="500"/>
          <ac:spMkLst>
            <pc:docMk/>
            <pc:sldMk cId="2989884843" sldId="260"/>
            <ac:spMk id="18" creationId="{32BC26D8-82FB-445E-AA49-62A77D7C1EE0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36.924" v="500"/>
          <ac:spMkLst>
            <pc:docMk/>
            <pc:sldMk cId="2989884843" sldId="260"/>
            <ac:spMk id="19" creationId="{CB44330D-EA18-4254-AA95-EB49948539B8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46.425" v="502"/>
          <ac:spMkLst>
            <pc:docMk/>
            <pc:sldMk cId="2989884843" sldId="260"/>
            <ac:spMk id="20" creationId="{01D0AF59-99C3-4251-AB9A-C966C6AD4400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3:59:46.425" v="502"/>
          <ac:spMkLst>
            <pc:docMk/>
            <pc:sldMk cId="2989884843" sldId="260"/>
            <ac:spMk id="21" creationId="{1855405F-37A2-4869-9154-F8BE3BECE6C3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00:41.473" v="504"/>
          <ac:spMkLst>
            <pc:docMk/>
            <pc:sldMk cId="2989884843" sldId="260"/>
            <ac:spMk id="22" creationId="{B9FF99BD-075F-4761-A995-6FC574BD25EA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00:41.473" v="504"/>
          <ac:spMkLst>
            <pc:docMk/>
            <pc:sldMk cId="2989884843" sldId="260"/>
            <ac:spMk id="23" creationId="{A7B21A54-9BA3-4EA9-B460-5A829ADD9051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00:41.473" v="504"/>
          <ac:spMkLst>
            <pc:docMk/>
            <pc:sldMk cId="2989884843" sldId="260"/>
            <ac:spMk id="24" creationId="{6FA8F714-B9D8-488A-8CCA-E9948FF913A9}"/>
          </ac:spMkLst>
        </pc:spChg>
        <pc:picChg chg="add del mod">
          <ac:chgData name="Lenz Leya" userId="S::leya.lenz@bergheidengasse.at::c4794277-37f5-4f21-9760-8a772ebc1262" providerId="AD" clId="Web-{4087E131-5259-435C-99CA-4A7DD8114BA2}" dt="2021-01-18T14:00:43.348" v="506"/>
          <ac:picMkLst>
            <pc:docMk/>
            <pc:sldMk cId="2989884843" sldId="260"/>
            <ac:picMk id="2" creationId="{F3DFDDB3-E0C2-4C3F-8012-BD75B4BA9F1B}"/>
          </ac:picMkLst>
        </pc:picChg>
        <pc:picChg chg="add del mod">
          <ac:chgData name="Lenz Leya" userId="S::leya.lenz@bergheidengasse.at::c4794277-37f5-4f21-9760-8a772ebc1262" providerId="AD" clId="Web-{4087E131-5259-435C-99CA-4A7DD8114BA2}" dt="2021-01-18T14:01:09.879" v="509"/>
          <ac:picMkLst>
            <pc:docMk/>
            <pc:sldMk cId="2989884843" sldId="260"/>
            <ac:picMk id="3" creationId="{A8DF9676-3296-4B2A-AE42-37A7952B3841}"/>
          </ac:picMkLst>
        </pc:picChg>
        <pc:picChg chg="add del mod">
          <ac:chgData name="Lenz Leya" userId="S::leya.lenz@bergheidengasse.at::c4794277-37f5-4f21-9760-8a772ebc1262" providerId="AD" clId="Web-{4087E131-5259-435C-99CA-4A7DD8114BA2}" dt="2021-01-18T13:15:30.191" v="241"/>
          <ac:picMkLst>
            <pc:docMk/>
            <pc:sldMk cId="2989884843" sldId="260"/>
            <ac:picMk id="5" creationId="{02B81674-344F-4586-B937-C618240E299B}"/>
          </ac:picMkLst>
        </pc:picChg>
        <pc:picChg chg="add mod">
          <ac:chgData name="Lenz Leya" userId="S::leya.lenz@bergheidengasse.at::c4794277-37f5-4f21-9760-8a772ebc1262" providerId="AD" clId="Web-{4087E131-5259-435C-99CA-4A7DD8114BA2}" dt="2021-01-18T14:01:47.083" v="515" actId="1076"/>
          <ac:picMkLst>
            <pc:docMk/>
            <pc:sldMk cId="2989884843" sldId="260"/>
            <ac:picMk id="5" creationId="{CE9EFFA2-B4BF-44AF-931E-10772A5A6858}"/>
          </ac:picMkLst>
        </pc:picChg>
        <pc:picChg chg="add del mod">
          <ac:chgData name="Lenz Leya" userId="S::leya.lenz@bergheidengasse.at::c4794277-37f5-4f21-9760-8a772ebc1262" providerId="AD" clId="Web-{4087E131-5259-435C-99CA-4A7DD8114BA2}" dt="2021-01-18T13:49:35.692" v="252"/>
          <ac:picMkLst>
            <pc:docMk/>
            <pc:sldMk cId="2989884843" sldId="260"/>
            <ac:picMk id="6" creationId="{B4D021A2-5430-4BB1-91FC-5AB5E7D35A00}"/>
          </ac:picMkLst>
        </pc:picChg>
        <pc:picChg chg="add del mod">
          <ac:chgData name="Lenz Leya" userId="S::leya.lenz@bergheidengasse.at::c4794277-37f5-4f21-9760-8a772ebc1262" providerId="AD" clId="Web-{4087E131-5259-435C-99CA-4A7DD8114BA2}" dt="2021-01-18T14:02:32.366" v="518"/>
          <ac:picMkLst>
            <pc:docMk/>
            <pc:sldMk cId="2989884843" sldId="260"/>
            <ac:picMk id="25" creationId="{C5079F5E-A3B7-4A27-8076-85CDABB75615}"/>
          </ac:picMkLst>
        </pc:picChg>
        <pc:picChg chg="add mod">
          <ac:chgData name="Lenz Leya" userId="S::leya.lenz@bergheidengasse.at::c4794277-37f5-4f21-9760-8a772ebc1262" providerId="AD" clId="Web-{4087E131-5259-435C-99CA-4A7DD8114BA2}" dt="2021-01-18T14:03:01.194" v="520" actId="1076"/>
          <ac:picMkLst>
            <pc:docMk/>
            <pc:sldMk cId="2989884843" sldId="260"/>
            <ac:picMk id="26" creationId="{5E1F3D88-6B56-46D8-9D81-33E9E7AB5652}"/>
          </ac:picMkLst>
        </pc:picChg>
        <pc:picChg chg="add del mod">
          <ac:chgData name="Lenz Leya" userId="S::leya.lenz@bergheidengasse.at::c4794277-37f5-4f21-9760-8a772ebc1262" providerId="AD" clId="Web-{4087E131-5259-435C-99CA-4A7DD8114BA2}" dt="2021-01-18T14:03:43.648" v="523"/>
          <ac:picMkLst>
            <pc:docMk/>
            <pc:sldMk cId="2989884843" sldId="260"/>
            <ac:picMk id="27" creationId="{D7EB5F28-8DBE-4A0E-AD11-DAE2A009345D}"/>
          </ac:picMkLst>
        </pc:picChg>
        <pc:picChg chg="add mod">
          <ac:chgData name="Lenz Leya" userId="S::leya.lenz@bergheidengasse.at::c4794277-37f5-4f21-9760-8a772ebc1262" providerId="AD" clId="Web-{4087E131-5259-435C-99CA-4A7DD8114BA2}" dt="2021-01-18T14:04:06.836" v="525" actId="1076"/>
          <ac:picMkLst>
            <pc:docMk/>
            <pc:sldMk cId="2989884843" sldId="260"/>
            <ac:picMk id="28" creationId="{E49099FE-1880-4FBA-BF28-E02B88D1A53C}"/>
          </ac:picMkLst>
        </pc:picChg>
      </pc:sldChg>
      <pc:sldChg chg="addSp delSp modSp new">
        <pc:chgData name="Lenz Leya" userId="S::leya.lenz@bergheidengasse.at::c4794277-37f5-4f21-9760-8a772ebc1262" providerId="AD" clId="Web-{4087E131-5259-435C-99CA-4A7DD8114BA2}" dt="2021-01-18T15:24:52.787" v="1149" actId="1076"/>
        <pc:sldMkLst>
          <pc:docMk/>
          <pc:sldMk cId="3175044931" sldId="261"/>
        </pc:sldMkLst>
        <pc:spChg chg="del">
          <ac:chgData name="Lenz Leya" userId="S::leya.lenz@bergheidengasse.at::c4794277-37f5-4f21-9760-8a772ebc1262" providerId="AD" clId="Web-{4087E131-5259-435C-99CA-4A7DD8114BA2}" dt="2021-01-18T14:40:51.901" v="860"/>
          <ac:spMkLst>
            <pc:docMk/>
            <pc:sldMk cId="3175044931" sldId="261"/>
            <ac:spMk id="2" creationId="{656A7F8D-A330-400A-B6C4-79EA5AFA141D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40:56.151" v="861"/>
          <ac:spMkLst>
            <pc:docMk/>
            <pc:sldMk cId="3175044931" sldId="261"/>
            <ac:spMk id="3" creationId="{A7573F0B-2442-4F7D-A7EF-E94C64DEFEF9}"/>
          </ac:spMkLst>
        </pc:spChg>
        <pc:spChg chg="add mod">
          <ac:chgData name="Lenz Leya" userId="S::leya.lenz@bergheidengasse.at::c4794277-37f5-4f21-9760-8a772ebc1262" providerId="AD" clId="Web-{4087E131-5259-435C-99CA-4A7DD8114BA2}" dt="2021-01-18T14:38:11.022" v="841" actId="1076"/>
          <ac:spMkLst>
            <pc:docMk/>
            <pc:sldMk cId="3175044931" sldId="261"/>
            <ac:spMk id="5" creationId="{E5BB0DC7-3BB5-46D8-BF25-070296F969A0}"/>
          </ac:spMkLst>
        </pc:spChg>
        <pc:spChg chg="add mod">
          <ac:chgData name="Lenz Leya" userId="S::leya.lenz@bergheidengasse.at::c4794277-37f5-4f21-9760-8a772ebc1262" providerId="AD" clId="Web-{4087E131-5259-435C-99CA-4A7DD8114BA2}" dt="2021-01-18T14:37:58.022" v="839" actId="1076"/>
          <ac:spMkLst>
            <pc:docMk/>
            <pc:sldMk cId="3175044931" sldId="261"/>
            <ac:spMk id="14" creationId="{CBD3196B-DF5D-41DF-A6AF-981E1F53C2AE}"/>
          </ac:spMkLst>
        </pc:spChg>
        <pc:spChg chg="add del mod">
          <ac:chgData name="Lenz Leya" userId="S::leya.lenz@bergheidengasse.at::c4794277-37f5-4f21-9760-8a772ebc1262" providerId="AD" clId="Web-{4087E131-5259-435C-99CA-4A7DD8114BA2}" dt="2021-01-18T14:41:50.230" v="867"/>
          <ac:spMkLst>
            <pc:docMk/>
            <pc:sldMk cId="3175044931" sldId="261"/>
            <ac:spMk id="90" creationId="{FBC003B6-2B48-4AA9-8C5E-694FD6C7CA0B}"/>
          </ac:spMkLst>
        </pc:spChg>
        <pc:spChg chg="add del">
          <ac:chgData name="Lenz Leya" userId="S::leya.lenz@bergheidengasse.at::c4794277-37f5-4f21-9760-8a772ebc1262" providerId="AD" clId="Web-{4087E131-5259-435C-99CA-4A7DD8114BA2}" dt="2021-01-18T14:43:58.827" v="887"/>
          <ac:spMkLst>
            <pc:docMk/>
            <pc:sldMk cId="3175044931" sldId="261"/>
            <ac:spMk id="91" creationId="{81E6331E-6F8E-4CEC-81E7-A32765CBA602}"/>
          </ac:spMkLst>
        </pc:spChg>
        <pc:spChg chg="add del mod">
          <ac:chgData name="Lenz Leya" userId="S::leya.lenz@bergheidengasse.at::c4794277-37f5-4f21-9760-8a772ebc1262" providerId="AD" clId="Web-{4087E131-5259-435C-99CA-4A7DD8114BA2}" dt="2021-01-18T14:41:52.886" v="868"/>
          <ac:spMkLst>
            <pc:docMk/>
            <pc:sldMk cId="3175044931" sldId="261"/>
            <ac:spMk id="93" creationId="{336B39B6-5EBC-466B-B167-34154704840B}"/>
          </ac:spMkLst>
        </pc:spChg>
        <pc:spChg chg="add mod">
          <ac:chgData name="Lenz Leya" userId="S::leya.lenz@bergheidengasse.at::c4794277-37f5-4f21-9760-8a772ebc1262" providerId="AD" clId="Web-{4087E131-5259-435C-99CA-4A7DD8114BA2}" dt="2021-01-18T15:24:52.787" v="1149" actId="1076"/>
          <ac:spMkLst>
            <pc:docMk/>
            <pc:sldMk cId="3175044931" sldId="261"/>
            <ac:spMk id="100" creationId="{CF6481D2-0D59-47EA-A163-ADDC07F6182F}"/>
          </ac:spMkLst>
        </pc:spChg>
        <pc:graphicFrameChg chg="add mod modGraphic">
          <ac:chgData name="Lenz Leya" userId="S::leya.lenz@bergheidengasse.at::c4794277-37f5-4f21-9760-8a772ebc1262" providerId="AD" clId="Web-{4087E131-5259-435C-99CA-4A7DD8114BA2}" dt="2021-01-18T15:24:43.912" v="1148" actId="1076"/>
          <ac:graphicFrameMkLst>
            <pc:docMk/>
            <pc:sldMk cId="3175044931" sldId="261"/>
            <ac:graphicFrameMk id="7" creationId="{E1FC5CB1-D56F-4F94-B99B-F3A12C826E3A}"/>
          </ac:graphicFrameMkLst>
        </pc:graphicFrameChg>
        <pc:picChg chg="add del mod ord">
          <ac:chgData name="Lenz Leya" userId="S::leya.lenz@bergheidengasse.at::c4794277-37f5-4f21-9760-8a772ebc1262" providerId="AD" clId="Web-{4087E131-5259-435C-99CA-4A7DD8114BA2}" dt="2021-01-18T14:39:18.649" v="848"/>
          <ac:picMkLst>
            <pc:docMk/>
            <pc:sldMk cId="3175044931" sldId="261"/>
            <ac:picMk id="56" creationId="{3CCC7AAA-381B-4918-B6A6-48C66B937DB7}"/>
          </ac:picMkLst>
        </pc:picChg>
        <pc:picChg chg="add mod">
          <ac:chgData name="Lenz Leya" userId="S::leya.lenz@bergheidengasse.at::c4794277-37f5-4f21-9760-8a772ebc1262" providerId="AD" clId="Web-{4087E131-5259-435C-99CA-4A7DD8114BA2}" dt="2021-01-18T14:40:18.009" v="857" actId="1076"/>
          <ac:picMkLst>
            <pc:docMk/>
            <pc:sldMk cId="3175044931" sldId="261"/>
            <ac:picMk id="81" creationId="{5719F584-1CF8-4CC5-AFBB-C70135479A7A}"/>
          </ac:picMkLst>
        </pc:picChg>
        <pc:picChg chg="add mod">
          <ac:chgData name="Lenz Leya" userId="S::leya.lenz@bergheidengasse.at::c4794277-37f5-4f21-9760-8a772ebc1262" providerId="AD" clId="Web-{4087E131-5259-435C-99CA-4A7DD8114BA2}" dt="2021-01-18T14:40:24.447" v="859" actId="1076"/>
          <ac:picMkLst>
            <pc:docMk/>
            <pc:sldMk cId="3175044931" sldId="261"/>
            <ac:picMk id="82" creationId="{6855DF6E-1CEF-4AD6-BB67-5EC1E5EC0BAE}"/>
          </ac:picMkLst>
        </pc:picChg>
      </pc:sldChg>
      <pc:sldChg chg="addSp delSp modSp new del">
        <pc:chgData name="Lenz Leya" userId="S::leya.lenz@bergheidengasse.at::c4794277-37f5-4f21-9760-8a772ebc1262" providerId="AD" clId="Web-{4087E131-5259-435C-99CA-4A7DD8114BA2}" dt="2021-01-18T14:53:57.105" v="966"/>
        <pc:sldMkLst>
          <pc:docMk/>
          <pc:sldMk cId="708036006" sldId="262"/>
        </pc:sldMkLst>
        <pc:spChg chg="del">
          <ac:chgData name="Lenz Leya" userId="S::leya.lenz@bergheidengasse.at::c4794277-37f5-4f21-9760-8a772ebc1262" providerId="AD" clId="Web-{4087E131-5259-435C-99CA-4A7DD8114BA2}" dt="2021-01-18T14:52:43.198" v="961"/>
          <ac:spMkLst>
            <pc:docMk/>
            <pc:sldMk cId="708036006" sldId="262"/>
            <ac:spMk id="2" creationId="{145DC9A6-7262-4C02-AAE9-A9FAC218E9AA}"/>
          </ac:spMkLst>
        </pc:spChg>
        <pc:spChg chg="del">
          <ac:chgData name="Lenz Leya" userId="S::leya.lenz@bergheidengasse.at::c4794277-37f5-4f21-9760-8a772ebc1262" providerId="AD" clId="Web-{4087E131-5259-435C-99CA-4A7DD8114BA2}" dt="2021-01-18T14:52:45.354" v="962"/>
          <ac:spMkLst>
            <pc:docMk/>
            <pc:sldMk cId="708036006" sldId="262"/>
            <ac:spMk id="3" creationId="{9511C2B1-C666-4C77-B5B3-A60208CC3B56}"/>
          </ac:spMkLst>
        </pc:spChg>
        <pc:graphicFrameChg chg="add del mod">
          <ac:chgData name="Lenz Leya" userId="S::leya.lenz@bergheidengasse.at::c4794277-37f5-4f21-9760-8a772ebc1262" providerId="AD" clId="Web-{4087E131-5259-435C-99CA-4A7DD8114BA2}" dt="2021-01-18T14:53:33.964" v="964"/>
          <ac:graphicFrameMkLst>
            <pc:docMk/>
            <pc:sldMk cId="708036006" sldId="262"/>
            <ac:graphicFrameMk id="5" creationId="{A9D10BF9-A8F3-461D-B27E-54E1C9CDAAE3}"/>
          </ac:graphicFrameMkLst>
        </pc:graphicFrameChg>
      </pc:sldChg>
      <pc:sldChg chg="modSp new del">
        <pc:chgData name="Lenz Leya" userId="S::leya.lenz@bergheidengasse.at::c4794277-37f5-4f21-9760-8a772ebc1262" providerId="AD" clId="Web-{4087E131-5259-435C-99CA-4A7DD8114BA2}" dt="2021-01-18T16:58:28.767" v="1179"/>
        <pc:sldMkLst>
          <pc:docMk/>
          <pc:sldMk cId="857741870" sldId="263"/>
        </pc:sldMkLst>
        <pc:spChg chg="mod">
          <ac:chgData name="Lenz Leya" userId="S::leya.lenz@bergheidengasse.at::c4794277-37f5-4f21-9760-8a772ebc1262" providerId="AD" clId="Web-{4087E131-5259-435C-99CA-4A7DD8114BA2}" dt="2021-01-18T14:54:05.887" v="980" actId="20577"/>
          <ac:spMkLst>
            <pc:docMk/>
            <pc:sldMk cId="857741870" sldId="263"/>
            <ac:spMk id="2" creationId="{1675CADA-C3C1-4F01-AC57-08C7EF5CB04A}"/>
          </ac:spMkLst>
        </pc:spChg>
        <pc:spChg chg="mod">
          <ac:chgData name="Lenz Leya" userId="S::leya.lenz@bergheidengasse.at::c4794277-37f5-4f21-9760-8a772ebc1262" providerId="AD" clId="Web-{4087E131-5259-435C-99CA-4A7DD8114BA2}" dt="2021-01-18T15:02:46.477" v="1147" actId="1076"/>
          <ac:spMkLst>
            <pc:docMk/>
            <pc:sldMk cId="857741870" sldId="263"/>
            <ac:spMk id="3" creationId="{D7FEEA0C-0D82-475A-94E8-8DBB0E4281F3}"/>
          </ac:spMkLst>
        </pc:spChg>
      </pc:sldChg>
    </pc:docChg>
  </pc:docChgLst>
  <pc:docChgLst>
    <pc:chgData name="Lenz Leya" userId="S::leya.lenz@bergheidengasse.at::c4794277-37f5-4f21-9760-8a772ebc1262" providerId="AD" clId="Web-{8824FDE3-BBE3-5778-E184-00CC51198D2D}"/>
    <pc:docChg chg="addSld modSld">
      <pc:chgData name="Lenz Leya" userId="S::leya.lenz@bergheidengasse.at::c4794277-37f5-4f21-9760-8a772ebc1262" providerId="AD" clId="Web-{8824FDE3-BBE3-5778-E184-00CC51198D2D}" dt="2021-02-12T10:11:57.126" v="135" actId="20577"/>
      <pc:docMkLst>
        <pc:docMk/>
      </pc:docMkLst>
      <pc:sldChg chg="addSp delSp modSp new mod setBg">
        <pc:chgData name="Lenz Leya" userId="S::leya.lenz@bergheidengasse.at::c4794277-37f5-4f21-9760-8a772ebc1262" providerId="AD" clId="Web-{8824FDE3-BBE3-5778-E184-00CC51198D2D}" dt="2021-02-12T10:11:57.126" v="135" actId="20577"/>
        <pc:sldMkLst>
          <pc:docMk/>
          <pc:sldMk cId="1709173710" sldId="262"/>
        </pc:sldMkLst>
        <pc:spChg chg="mod">
          <ac:chgData name="Lenz Leya" userId="S::leya.lenz@bergheidengasse.at::c4794277-37f5-4f21-9760-8a772ebc1262" providerId="AD" clId="Web-{8824FDE3-BBE3-5778-E184-00CC51198D2D}" dt="2021-02-12T10:10:07.275" v="118"/>
          <ac:spMkLst>
            <pc:docMk/>
            <pc:sldMk cId="1709173710" sldId="262"/>
            <ac:spMk id="2" creationId="{36B467E5-AA05-425B-A5ED-DD1F6A61227C}"/>
          </ac:spMkLst>
        </pc:spChg>
        <pc:spChg chg="mod">
          <ac:chgData name="Lenz Leya" userId="S::leya.lenz@bergheidengasse.at::c4794277-37f5-4f21-9760-8a772ebc1262" providerId="AD" clId="Web-{8824FDE3-BBE3-5778-E184-00CC51198D2D}" dt="2021-02-12T10:11:57.126" v="135" actId="20577"/>
          <ac:spMkLst>
            <pc:docMk/>
            <pc:sldMk cId="1709173710" sldId="262"/>
            <ac:spMk id="3" creationId="{48ABA8AE-3686-4A35-B0FE-5868048CAA52}"/>
          </ac:spMkLst>
        </pc:spChg>
        <pc:spChg chg="add del mod">
          <ac:chgData name="Lenz Leya" userId="S::leya.lenz@bergheidengasse.at::c4794277-37f5-4f21-9760-8a772ebc1262" providerId="AD" clId="Web-{8824FDE3-BBE3-5778-E184-00CC51198D2D}" dt="2021-02-12T10:10:50.591" v="122"/>
          <ac:spMkLst>
            <pc:docMk/>
            <pc:sldMk cId="1709173710" sldId="262"/>
            <ac:spMk id="5" creationId="{27D11AC4-D4C2-4A4B-A7DF-8E6701F8FC0B}"/>
          </ac:spMkLst>
        </pc:spChg>
        <pc:spChg chg="add mod">
          <ac:chgData name="Lenz Leya" userId="S::leya.lenz@bergheidengasse.at::c4794277-37f5-4f21-9760-8a772ebc1262" providerId="AD" clId="Web-{8824FDE3-BBE3-5778-E184-00CC51198D2D}" dt="2021-02-12T10:11:31.703" v="130"/>
          <ac:spMkLst>
            <pc:docMk/>
            <pc:sldMk cId="1709173710" sldId="262"/>
            <ac:spMk id="6" creationId="{2F72D766-7CB1-48F4-9985-80E41E266D1D}"/>
          </ac:spMkLst>
        </pc:spChg>
        <pc:spChg chg="add">
          <ac:chgData name="Lenz Leya" userId="S::leya.lenz@bergheidengasse.at::c4794277-37f5-4f21-9760-8a772ebc1262" providerId="AD" clId="Web-{8824FDE3-BBE3-5778-E184-00CC51198D2D}" dt="2021-02-12T10:10:07.275" v="118"/>
          <ac:spMkLst>
            <pc:docMk/>
            <pc:sldMk cId="1709173710" sldId="262"/>
            <ac:spMk id="9" creationId="{CEB41C5C-0F34-4DDA-9D7C-5E717F35F60C}"/>
          </ac:spMkLst>
        </pc:spChg>
        <pc:picChg chg="add mod">
          <ac:chgData name="Lenz Leya" userId="S::leya.lenz@bergheidengasse.at::c4794277-37f5-4f21-9760-8a772ebc1262" providerId="AD" clId="Web-{8824FDE3-BBE3-5778-E184-00CC51198D2D}" dt="2021-02-12T10:10:07.275" v="118"/>
          <ac:picMkLst>
            <pc:docMk/>
            <pc:sldMk cId="1709173710" sldId="262"/>
            <ac:picMk id="4" creationId="{31AEC387-80E6-45BF-B15B-5D681BC10A9C}"/>
          </ac:picMkLst>
        </pc:picChg>
        <pc:cxnChg chg="add">
          <ac:chgData name="Lenz Leya" userId="S::leya.lenz@bergheidengasse.at::c4794277-37f5-4f21-9760-8a772ebc1262" providerId="AD" clId="Web-{8824FDE3-BBE3-5778-E184-00CC51198D2D}" dt="2021-02-12T10:10:07.275" v="118"/>
          <ac:cxnSpMkLst>
            <pc:docMk/>
            <pc:sldMk cId="1709173710" sldId="262"/>
            <ac:cxnSpMk id="11" creationId="{57E1E5E6-F385-4E9C-B201-BA5BDE5CAD52}"/>
          </ac:cxnSpMkLst>
        </pc:cxnChg>
      </pc:sldChg>
    </pc:docChg>
  </pc:docChgLst>
  <pc:docChgLst>
    <pc:chgData name="Lenz Leya" userId="S::leya.lenz@bergheidengasse.at::c4794277-37f5-4f21-9760-8a772ebc1262" providerId="AD" clId="Web-{003E28AA-6599-1402-2702-2B5DF608A368}"/>
    <pc:docChg chg="modSld">
      <pc:chgData name="Lenz Leya" userId="S::leya.lenz@bergheidengasse.at::c4794277-37f5-4f21-9760-8a772ebc1262" providerId="AD" clId="Web-{003E28AA-6599-1402-2702-2B5DF608A368}" dt="2021-02-18T18:40:17.124" v="37" actId="1076"/>
      <pc:docMkLst>
        <pc:docMk/>
      </pc:docMkLst>
      <pc:sldChg chg="addSp delSp modSp mod setBg setClrOvrMap">
        <pc:chgData name="Lenz Leya" userId="S::leya.lenz@bergheidengasse.at::c4794277-37f5-4f21-9760-8a772ebc1262" providerId="AD" clId="Web-{003E28AA-6599-1402-2702-2B5DF608A368}" dt="2021-02-18T18:40:17.124" v="37" actId="1076"/>
        <pc:sldMkLst>
          <pc:docMk/>
          <pc:sldMk cId="2983118707" sldId="264"/>
        </pc:sldMkLst>
        <pc:spChg chg="add mod">
          <ac:chgData name="Lenz Leya" userId="S::leya.lenz@bergheidengasse.at::c4794277-37f5-4f21-9760-8a772ebc1262" providerId="AD" clId="Web-{003E28AA-6599-1402-2702-2B5DF608A368}" dt="2021-02-18T18:40:17.124" v="37" actId="1076"/>
          <ac:spMkLst>
            <pc:docMk/>
            <pc:sldMk cId="2983118707" sldId="264"/>
            <ac:spMk id="2" creationId="{B23F4C63-589F-40F4-B674-1F122F4E7F47}"/>
          </ac:spMkLst>
        </pc:spChg>
        <pc:spChg chg="mod">
          <ac:chgData name="Lenz Leya" userId="S::leya.lenz@bergheidengasse.at::c4794277-37f5-4f21-9760-8a772ebc1262" providerId="AD" clId="Web-{003E28AA-6599-1402-2702-2B5DF608A368}" dt="2021-02-18T18:39:26.685" v="17" actId="1076"/>
          <ac:spMkLst>
            <pc:docMk/>
            <pc:sldMk cId="2983118707" sldId="264"/>
            <ac:spMk id="10" creationId="{D8B2936C-497C-7942-A55D-A684C48FC584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8:31.214" v="4"/>
          <ac:spMkLst>
            <pc:docMk/>
            <pc:sldMk cId="2983118707" sldId="264"/>
            <ac:spMk id="14" creationId="{94714483-7072-431F-9DBE-87F44E4D44BC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8:31.214" v="4"/>
          <ac:spMkLst>
            <pc:docMk/>
            <pc:sldMk cId="2983118707" sldId="264"/>
            <ac:spMk id="15" creationId="{495892E1-F4A5-4991-AC52-4F417B14A2A2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6:24.805" v="2"/>
          <ac:spMkLst>
            <pc:docMk/>
            <pc:sldMk cId="2983118707" sldId="264"/>
            <ac:spMk id="17" creationId="{0AB225BA-7412-4605-8E8D-5AED2BF56A11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8:45.762" v="6"/>
          <ac:spMkLst>
            <pc:docMk/>
            <pc:sldMk cId="2983118707" sldId="264"/>
            <ac:spMk id="18" creationId="{E20EB187-900F-4AF5-813B-101456D9FD39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6:24.805" v="2"/>
          <ac:spMkLst>
            <pc:docMk/>
            <pc:sldMk cId="2983118707" sldId="264"/>
            <ac:spMk id="19" creationId="{604BB9CD-970D-4FE5-B4E3-D651735BF4FE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6:24.805" v="2"/>
          <ac:spMkLst>
            <pc:docMk/>
            <pc:sldMk cId="2983118707" sldId="264"/>
            <ac:spMk id="21" creationId="{5E0D6276-8D53-4DDA-A15A-90E0831F6D61}"/>
          </ac:spMkLst>
        </pc:spChg>
        <pc:spChg chg="add">
          <ac:chgData name="Lenz Leya" userId="S::leya.lenz@bergheidengasse.at::c4794277-37f5-4f21-9760-8a772ebc1262" providerId="AD" clId="Web-{003E28AA-6599-1402-2702-2B5DF608A368}" dt="2021-02-18T18:38:45.777" v="7"/>
          <ac:spMkLst>
            <pc:docMk/>
            <pc:sldMk cId="2983118707" sldId="264"/>
            <ac:spMk id="22" creationId="{657F69E0-C4B0-4BEC-A689-4F8D877F05D4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6:24.805" v="2"/>
          <ac:spMkLst>
            <pc:docMk/>
            <pc:sldMk cId="2983118707" sldId="264"/>
            <ac:spMk id="23" creationId="{00C150C7-96FB-4EB9-BDF9-212535A6089F}"/>
          </ac:spMkLst>
        </pc:spChg>
        <pc:spChg chg="add">
          <ac:chgData name="Lenz Leya" userId="S::leya.lenz@bergheidengasse.at::c4794277-37f5-4f21-9760-8a772ebc1262" providerId="AD" clId="Web-{003E28AA-6599-1402-2702-2B5DF608A368}" dt="2021-02-18T18:38:45.777" v="7"/>
          <ac:spMkLst>
            <pc:docMk/>
            <pc:sldMk cId="2983118707" sldId="264"/>
            <ac:spMk id="24" creationId="{9F6380B4-6A1C-481E-8408-B4E6C75B9B81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8:31.214" v="4"/>
          <ac:spMkLst>
            <pc:docMk/>
            <pc:sldMk cId="2983118707" sldId="264"/>
            <ac:spMk id="29" creationId="{E2683E3F-F855-4549-84F8-42064EC0F247}"/>
          </ac:spMkLst>
        </pc:spChg>
        <pc:spChg chg="add del">
          <ac:chgData name="Lenz Leya" userId="S::leya.lenz@bergheidengasse.at::c4794277-37f5-4f21-9760-8a772ebc1262" providerId="AD" clId="Web-{003E28AA-6599-1402-2702-2B5DF608A368}" dt="2021-02-18T18:38:31.214" v="4"/>
          <ac:spMkLst>
            <pc:docMk/>
            <pc:sldMk cId="2983118707" sldId="264"/>
            <ac:spMk id="37" creationId="{832F3179-0CD5-40C8-9939-D8355006F7BA}"/>
          </ac:spMkLst>
        </pc:spChg>
        <pc:grpChg chg="add del">
          <ac:chgData name="Lenz Leya" userId="S::leya.lenz@bergheidengasse.at::c4794277-37f5-4f21-9760-8a772ebc1262" providerId="AD" clId="Web-{003E28AA-6599-1402-2702-2B5DF608A368}" dt="2021-02-18T18:38:31.214" v="4"/>
          <ac:grpSpMkLst>
            <pc:docMk/>
            <pc:sldMk cId="2983118707" sldId="264"/>
            <ac:grpSpMk id="16" creationId="{ACF597F8-76AA-44FA-8E6A-06223B66C0DD}"/>
          </ac:grpSpMkLst>
        </pc:grpChg>
        <pc:grpChg chg="add del">
          <ac:chgData name="Lenz Leya" userId="S::leya.lenz@bergheidengasse.at::c4794277-37f5-4f21-9760-8a772ebc1262" providerId="AD" clId="Web-{003E28AA-6599-1402-2702-2B5DF608A368}" dt="2021-02-18T18:38:31.214" v="4"/>
          <ac:grpSpMkLst>
            <pc:docMk/>
            <pc:sldMk cId="2983118707" sldId="264"/>
            <ac:grpSpMk id="31" creationId="{8FC90B1E-0223-4440-AF22-8F32F6F0C7D2}"/>
          </ac:grpSpMkLst>
        </pc:grpChg>
        <pc:grpChg chg="add del">
          <ac:chgData name="Lenz Leya" userId="S::leya.lenz@bergheidengasse.at::c4794277-37f5-4f21-9760-8a772ebc1262" providerId="AD" clId="Web-{003E28AA-6599-1402-2702-2B5DF608A368}" dt="2021-02-18T18:38:31.214" v="4"/>
          <ac:grpSpMkLst>
            <pc:docMk/>
            <pc:sldMk cId="2983118707" sldId="264"/>
            <ac:grpSpMk id="39" creationId="{11CE155D-684B-4F5E-B835-C52765E310E7}"/>
          </ac:grpSpMkLst>
        </pc:grpChg>
        <pc:picChg chg="mod">
          <ac:chgData name="Lenz Leya" userId="S::leya.lenz@bergheidengasse.at::c4794277-37f5-4f21-9760-8a772ebc1262" providerId="AD" clId="Web-{003E28AA-6599-1402-2702-2B5DF608A368}" dt="2021-02-18T18:38:45.777" v="7"/>
          <ac:picMkLst>
            <pc:docMk/>
            <pc:sldMk cId="2983118707" sldId="264"/>
            <ac:picMk id="12" creationId="{9A6AF2CA-AF19-BE49-AF3B-B140CCD5F22D}"/>
          </ac:picMkLst>
        </pc:picChg>
        <pc:cxnChg chg="del">
          <ac:chgData name="Lenz Leya" userId="S::leya.lenz@bergheidengasse.at::c4794277-37f5-4f21-9760-8a772ebc1262" providerId="AD" clId="Web-{003E28AA-6599-1402-2702-2B5DF608A368}" dt="2021-02-18T18:36:02.835" v="0"/>
          <ac:cxnSpMkLst>
            <pc:docMk/>
            <pc:sldMk cId="2983118707" sldId="264"/>
            <ac:cxnSpMk id="13" creationId="{E15F7A89-96B5-A440-8360-E932557DF4A0}"/>
          </ac:cxnSpMkLst>
        </pc:cxnChg>
        <pc:cxnChg chg="add del">
          <ac:chgData name="Lenz Leya" userId="S::leya.lenz@bergheidengasse.at::c4794277-37f5-4f21-9760-8a772ebc1262" providerId="AD" clId="Web-{003E28AA-6599-1402-2702-2B5DF608A368}" dt="2021-02-18T18:38:45.762" v="6"/>
          <ac:cxnSpMkLst>
            <pc:docMk/>
            <pc:sldMk cId="2983118707" sldId="264"/>
            <ac:cxnSpMk id="20" creationId="{624D17C8-E9C2-48A4-AA36-D7048A6CCC4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CAE6F-53F3-4D95-9F18-1240D80F36D8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810C8AF-9CF2-4714-8307-955ECE24BB1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Perfect Competition / Polypoly</a:t>
          </a:r>
          <a:endParaRPr lang="en-US"/>
        </a:p>
      </dgm:t>
    </dgm:pt>
    <dgm:pt modelId="{F7BD3095-755D-4001-ADAC-00A724D00AD2}" type="parTrans" cxnId="{4FEBFCD8-C656-4D57-A2F7-7886D4280468}">
      <dgm:prSet/>
      <dgm:spPr/>
      <dgm:t>
        <a:bodyPr/>
        <a:lstStyle/>
        <a:p>
          <a:endParaRPr lang="de-DE"/>
        </a:p>
      </dgm:t>
    </dgm:pt>
    <dgm:pt modelId="{56F398B0-C444-4851-8F06-B9EF8FE21FDA}" type="sibTrans" cxnId="{4FEBFCD8-C656-4D57-A2F7-7886D4280468}">
      <dgm:prSet/>
      <dgm:spPr/>
      <dgm:t>
        <a:bodyPr/>
        <a:lstStyle/>
        <a:p>
          <a:endParaRPr lang="de-DE"/>
        </a:p>
      </dgm:t>
    </dgm:pt>
    <dgm:pt modelId="{63CDEA19-273D-49E2-80B2-5600F4D03DE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Monopolistic Competition</a:t>
          </a:r>
          <a:endParaRPr lang="en-US"/>
        </a:p>
      </dgm:t>
    </dgm:pt>
    <dgm:pt modelId="{50F847E3-6DF0-4DAF-A583-1088F7B50097}" type="parTrans" cxnId="{F0B31B7A-D17D-4FB8-9CAF-43C7BC96BD02}">
      <dgm:prSet/>
      <dgm:spPr/>
      <dgm:t>
        <a:bodyPr/>
        <a:lstStyle/>
        <a:p>
          <a:endParaRPr lang="de-DE"/>
        </a:p>
      </dgm:t>
    </dgm:pt>
    <dgm:pt modelId="{2FBEE5E2-E096-4BF5-908F-9CB6156708EE}" type="sibTrans" cxnId="{F0B31B7A-D17D-4FB8-9CAF-43C7BC96BD02}">
      <dgm:prSet/>
      <dgm:spPr/>
      <dgm:t>
        <a:bodyPr/>
        <a:lstStyle/>
        <a:p>
          <a:endParaRPr lang="de-DE"/>
        </a:p>
      </dgm:t>
    </dgm:pt>
    <dgm:pt modelId="{9D480327-3AE9-4C72-9A63-56E9A38F456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Oligopoly</a:t>
          </a:r>
        </a:p>
      </dgm:t>
    </dgm:pt>
    <dgm:pt modelId="{936ED41D-7805-4C43-BBF3-C9DA5E1078D0}" type="parTrans" cxnId="{B24D6F9B-DC97-4C85-9475-2FDE25135B48}">
      <dgm:prSet/>
      <dgm:spPr/>
      <dgm:t>
        <a:bodyPr/>
        <a:lstStyle/>
        <a:p>
          <a:endParaRPr lang="de-DE"/>
        </a:p>
      </dgm:t>
    </dgm:pt>
    <dgm:pt modelId="{9C3867CA-B045-4627-8753-99C633E64BAD}" type="sibTrans" cxnId="{B24D6F9B-DC97-4C85-9475-2FDE25135B48}">
      <dgm:prSet/>
      <dgm:spPr/>
      <dgm:t>
        <a:bodyPr/>
        <a:lstStyle/>
        <a:p>
          <a:endParaRPr lang="de-DE"/>
        </a:p>
      </dgm:t>
    </dgm:pt>
    <dgm:pt modelId="{47BDF755-BD15-4FC0-89AA-E76290F7843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Monopoly </a:t>
          </a:r>
          <a:endParaRPr lang="en-US"/>
        </a:p>
      </dgm:t>
    </dgm:pt>
    <dgm:pt modelId="{98B60125-AD9B-442A-9A77-6EC74DD9BE23}" type="parTrans" cxnId="{835130E5-C0BE-4160-9A2D-D9C20A887662}">
      <dgm:prSet/>
      <dgm:spPr/>
      <dgm:t>
        <a:bodyPr/>
        <a:lstStyle/>
        <a:p>
          <a:endParaRPr lang="de-DE"/>
        </a:p>
      </dgm:t>
    </dgm:pt>
    <dgm:pt modelId="{540843F9-EFEE-45A6-A270-7C07A2A27439}" type="sibTrans" cxnId="{835130E5-C0BE-4160-9A2D-D9C20A887662}">
      <dgm:prSet/>
      <dgm:spPr/>
      <dgm:t>
        <a:bodyPr/>
        <a:lstStyle/>
        <a:p>
          <a:endParaRPr lang="de-DE"/>
        </a:p>
      </dgm:t>
    </dgm:pt>
    <dgm:pt modelId="{339C835E-165B-4534-98C3-86544D6825B7}" type="pres">
      <dgm:prSet presAssocID="{870CAE6F-53F3-4D95-9F18-1240D80F36D8}" presName="CompostProcess" presStyleCnt="0">
        <dgm:presLayoutVars>
          <dgm:dir/>
          <dgm:resizeHandles val="exact"/>
        </dgm:presLayoutVars>
      </dgm:prSet>
      <dgm:spPr/>
    </dgm:pt>
    <dgm:pt modelId="{48EA8D8D-463E-4F8C-918D-B099862AE3EC}" type="pres">
      <dgm:prSet presAssocID="{870CAE6F-53F3-4D95-9F18-1240D80F36D8}" presName="arrow" presStyleLbl="bgShp" presStyleIdx="0" presStyleCnt="1"/>
      <dgm:spPr/>
    </dgm:pt>
    <dgm:pt modelId="{3DBEE9CF-DB5E-4A9E-9A68-7E750D733BC8}" type="pres">
      <dgm:prSet presAssocID="{870CAE6F-53F3-4D95-9F18-1240D80F36D8}" presName="linearProcess" presStyleCnt="0"/>
      <dgm:spPr/>
    </dgm:pt>
    <dgm:pt modelId="{4B64E20E-B19F-40CC-A3D1-196CB6044857}" type="pres">
      <dgm:prSet presAssocID="{C810C8AF-9CF2-4714-8307-955ECE24BB10}" presName="textNode" presStyleLbl="node1" presStyleIdx="0" presStyleCnt="4">
        <dgm:presLayoutVars>
          <dgm:bulletEnabled val="1"/>
        </dgm:presLayoutVars>
      </dgm:prSet>
      <dgm:spPr/>
    </dgm:pt>
    <dgm:pt modelId="{74AB3D82-E9D6-4379-AE5F-36C6C05EBAEF}" type="pres">
      <dgm:prSet presAssocID="{56F398B0-C444-4851-8F06-B9EF8FE21FDA}" presName="sibTrans" presStyleCnt="0"/>
      <dgm:spPr/>
    </dgm:pt>
    <dgm:pt modelId="{04DF3D27-2D7B-4229-A2C0-5947DD1DAC3D}" type="pres">
      <dgm:prSet presAssocID="{63CDEA19-273D-49E2-80B2-5600F4D03DEA}" presName="textNode" presStyleLbl="node1" presStyleIdx="1" presStyleCnt="4">
        <dgm:presLayoutVars>
          <dgm:bulletEnabled val="1"/>
        </dgm:presLayoutVars>
      </dgm:prSet>
      <dgm:spPr/>
    </dgm:pt>
    <dgm:pt modelId="{807E2C42-9423-4429-BEE3-9B11ADD34E1F}" type="pres">
      <dgm:prSet presAssocID="{2FBEE5E2-E096-4BF5-908F-9CB6156708EE}" presName="sibTrans" presStyleCnt="0"/>
      <dgm:spPr/>
    </dgm:pt>
    <dgm:pt modelId="{7CAE8225-1A04-4928-A02C-44493B2DE7EA}" type="pres">
      <dgm:prSet presAssocID="{9D480327-3AE9-4C72-9A63-56E9A38F4566}" presName="textNode" presStyleLbl="node1" presStyleIdx="2" presStyleCnt="4">
        <dgm:presLayoutVars>
          <dgm:bulletEnabled val="1"/>
        </dgm:presLayoutVars>
      </dgm:prSet>
      <dgm:spPr/>
    </dgm:pt>
    <dgm:pt modelId="{C03EBA3B-B3E0-4BE1-B21E-C5104528D298}" type="pres">
      <dgm:prSet presAssocID="{9C3867CA-B045-4627-8753-99C633E64BAD}" presName="sibTrans" presStyleCnt="0"/>
      <dgm:spPr/>
    </dgm:pt>
    <dgm:pt modelId="{9C93C8E1-2FEC-45F5-B1A8-D4FBBAF140C9}" type="pres">
      <dgm:prSet presAssocID="{47BDF755-BD15-4FC0-89AA-E76290F7843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C0A9808-E29C-4FE3-A358-ED8A0158A85B}" type="presOf" srcId="{9D480327-3AE9-4C72-9A63-56E9A38F4566}" destId="{7CAE8225-1A04-4928-A02C-44493B2DE7EA}" srcOrd="0" destOrd="0" presId="urn:microsoft.com/office/officeart/2005/8/layout/hProcess9"/>
    <dgm:cxn modelId="{AE22A01C-C037-4B53-A1E9-577DE5F8F1C1}" type="presOf" srcId="{47BDF755-BD15-4FC0-89AA-E76290F78438}" destId="{9C93C8E1-2FEC-45F5-B1A8-D4FBBAF140C9}" srcOrd="0" destOrd="0" presId="urn:microsoft.com/office/officeart/2005/8/layout/hProcess9"/>
    <dgm:cxn modelId="{43F1BD3A-69E6-42BB-A510-6C4B22F4A2BC}" type="presOf" srcId="{C810C8AF-9CF2-4714-8307-955ECE24BB10}" destId="{4B64E20E-B19F-40CC-A3D1-196CB6044857}" srcOrd="0" destOrd="0" presId="urn:microsoft.com/office/officeart/2005/8/layout/hProcess9"/>
    <dgm:cxn modelId="{CDA5B23E-3AFD-466E-8643-D820F7F4A86B}" type="presOf" srcId="{63CDEA19-273D-49E2-80B2-5600F4D03DEA}" destId="{04DF3D27-2D7B-4229-A2C0-5947DD1DAC3D}" srcOrd="0" destOrd="0" presId="urn:microsoft.com/office/officeart/2005/8/layout/hProcess9"/>
    <dgm:cxn modelId="{F0B31B7A-D17D-4FB8-9CAF-43C7BC96BD02}" srcId="{870CAE6F-53F3-4D95-9F18-1240D80F36D8}" destId="{63CDEA19-273D-49E2-80B2-5600F4D03DEA}" srcOrd="1" destOrd="0" parTransId="{50F847E3-6DF0-4DAF-A583-1088F7B50097}" sibTransId="{2FBEE5E2-E096-4BF5-908F-9CB6156708EE}"/>
    <dgm:cxn modelId="{B24D6F9B-DC97-4C85-9475-2FDE25135B48}" srcId="{870CAE6F-53F3-4D95-9F18-1240D80F36D8}" destId="{9D480327-3AE9-4C72-9A63-56E9A38F4566}" srcOrd="2" destOrd="0" parTransId="{936ED41D-7805-4C43-BBF3-C9DA5E1078D0}" sibTransId="{9C3867CA-B045-4627-8753-99C633E64BAD}"/>
    <dgm:cxn modelId="{AC95FDD1-BB8B-4D31-8F83-4E2BE5BDBC4E}" type="presOf" srcId="{870CAE6F-53F3-4D95-9F18-1240D80F36D8}" destId="{339C835E-165B-4534-98C3-86544D6825B7}" srcOrd="0" destOrd="0" presId="urn:microsoft.com/office/officeart/2005/8/layout/hProcess9"/>
    <dgm:cxn modelId="{4FEBFCD8-C656-4D57-A2F7-7886D4280468}" srcId="{870CAE6F-53F3-4D95-9F18-1240D80F36D8}" destId="{C810C8AF-9CF2-4714-8307-955ECE24BB10}" srcOrd="0" destOrd="0" parTransId="{F7BD3095-755D-4001-ADAC-00A724D00AD2}" sibTransId="{56F398B0-C444-4851-8F06-B9EF8FE21FDA}"/>
    <dgm:cxn modelId="{835130E5-C0BE-4160-9A2D-D9C20A887662}" srcId="{870CAE6F-53F3-4D95-9F18-1240D80F36D8}" destId="{47BDF755-BD15-4FC0-89AA-E76290F78438}" srcOrd="3" destOrd="0" parTransId="{98B60125-AD9B-442A-9A77-6EC74DD9BE23}" sibTransId="{540843F9-EFEE-45A6-A270-7C07A2A27439}"/>
    <dgm:cxn modelId="{44B6A241-F93C-4EF1-AD7F-698F5CF221FA}" type="presParOf" srcId="{339C835E-165B-4534-98C3-86544D6825B7}" destId="{48EA8D8D-463E-4F8C-918D-B099862AE3EC}" srcOrd="0" destOrd="0" presId="urn:microsoft.com/office/officeart/2005/8/layout/hProcess9"/>
    <dgm:cxn modelId="{36D7E175-F263-4EC8-BCA5-A69ACB51513C}" type="presParOf" srcId="{339C835E-165B-4534-98C3-86544D6825B7}" destId="{3DBEE9CF-DB5E-4A9E-9A68-7E750D733BC8}" srcOrd="1" destOrd="0" presId="urn:microsoft.com/office/officeart/2005/8/layout/hProcess9"/>
    <dgm:cxn modelId="{B8079B5A-1716-47C4-A948-CB90F963A3D5}" type="presParOf" srcId="{3DBEE9CF-DB5E-4A9E-9A68-7E750D733BC8}" destId="{4B64E20E-B19F-40CC-A3D1-196CB6044857}" srcOrd="0" destOrd="0" presId="urn:microsoft.com/office/officeart/2005/8/layout/hProcess9"/>
    <dgm:cxn modelId="{37638BB4-DC8D-4F3B-9C5B-546A6C9E7E17}" type="presParOf" srcId="{3DBEE9CF-DB5E-4A9E-9A68-7E750D733BC8}" destId="{74AB3D82-E9D6-4379-AE5F-36C6C05EBAEF}" srcOrd="1" destOrd="0" presId="urn:microsoft.com/office/officeart/2005/8/layout/hProcess9"/>
    <dgm:cxn modelId="{7F03971A-DC85-4E81-96BE-ECBF1587A2C7}" type="presParOf" srcId="{3DBEE9CF-DB5E-4A9E-9A68-7E750D733BC8}" destId="{04DF3D27-2D7B-4229-A2C0-5947DD1DAC3D}" srcOrd="2" destOrd="0" presId="urn:microsoft.com/office/officeart/2005/8/layout/hProcess9"/>
    <dgm:cxn modelId="{FC1675C4-7FA7-433A-942E-7758436CB688}" type="presParOf" srcId="{3DBEE9CF-DB5E-4A9E-9A68-7E750D733BC8}" destId="{807E2C42-9423-4429-BEE3-9B11ADD34E1F}" srcOrd="3" destOrd="0" presId="urn:microsoft.com/office/officeart/2005/8/layout/hProcess9"/>
    <dgm:cxn modelId="{5BB33671-F429-4362-9198-DEB1A69AAA88}" type="presParOf" srcId="{3DBEE9CF-DB5E-4A9E-9A68-7E750D733BC8}" destId="{7CAE8225-1A04-4928-A02C-44493B2DE7EA}" srcOrd="4" destOrd="0" presId="urn:microsoft.com/office/officeart/2005/8/layout/hProcess9"/>
    <dgm:cxn modelId="{CAD6A416-291C-4D14-B2F6-D8C43DF42C6A}" type="presParOf" srcId="{3DBEE9CF-DB5E-4A9E-9A68-7E750D733BC8}" destId="{C03EBA3B-B3E0-4BE1-B21E-C5104528D298}" srcOrd="5" destOrd="0" presId="urn:microsoft.com/office/officeart/2005/8/layout/hProcess9"/>
    <dgm:cxn modelId="{05B270C7-B4AD-4141-B1B0-48A4F4AC9B1A}" type="presParOf" srcId="{3DBEE9CF-DB5E-4A9E-9A68-7E750D733BC8}" destId="{9C93C8E1-2FEC-45F5-B1A8-D4FBBAF140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8D8D-463E-4F8C-918D-B099862AE3EC}">
      <dsp:nvSpPr>
        <dsp:cNvPr id="0" name=""/>
        <dsp:cNvSpPr/>
      </dsp:nvSpPr>
      <dsp:spPr>
        <a:xfrm>
          <a:off x="419459" y="0"/>
          <a:ext cx="4753873" cy="58429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4E20E-B19F-40CC-A3D1-196CB6044857}">
      <dsp:nvSpPr>
        <dsp:cNvPr id="0" name=""/>
        <dsp:cNvSpPr/>
      </dsp:nvSpPr>
      <dsp:spPr>
        <a:xfrm>
          <a:off x="2799" y="1752887"/>
          <a:ext cx="1346311" cy="233718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 Perfect Competition / Polypoly</a:t>
          </a:r>
          <a:endParaRPr lang="en-US" sz="1500" kern="1200"/>
        </a:p>
      </dsp:txBody>
      <dsp:txXfrm>
        <a:off x="68520" y="1818608"/>
        <a:ext cx="1214869" cy="2205741"/>
      </dsp:txXfrm>
    </dsp:sp>
    <dsp:sp modelId="{04DF3D27-2D7B-4229-A2C0-5947DD1DAC3D}">
      <dsp:nvSpPr>
        <dsp:cNvPr id="0" name=""/>
        <dsp:cNvSpPr/>
      </dsp:nvSpPr>
      <dsp:spPr>
        <a:xfrm>
          <a:off x="1416426" y="1752887"/>
          <a:ext cx="1346311" cy="2337183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 Monopolistic Competition</a:t>
          </a:r>
          <a:endParaRPr lang="en-US" sz="1500" kern="1200"/>
        </a:p>
      </dsp:txBody>
      <dsp:txXfrm>
        <a:off x="1482147" y="1818608"/>
        <a:ext cx="1214869" cy="2205741"/>
      </dsp:txXfrm>
    </dsp:sp>
    <dsp:sp modelId="{7CAE8225-1A04-4928-A02C-44493B2DE7EA}">
      <dsp:nvSpPr>
        <dsp:cNvPr id="0" name=""/>
        <dsp:cNvSpPr/>
      </dsp:nvSpPr>
      <dsp:spPr>
        <a:xfrm>
          <a:off x="2830053" y="1752887"/>
          <a:ext cx="1346311" cy="2337183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 Oligopoly</a:t>
          </a:r>
        </a:p>
      </dsp:txBody>
      <dsp:txXfrm>
        <a:off x="2895774" y="1818608"/>
        <a:ext cx="1214869" cy="2205741"/>
      </dsp:txXfrm>
    </dsp:sp>
    <dsp:sp modelId="{9C93C8E1-2FEC-45F5-B1A8-D4FBBAF140C9}">
      <dsp:nvSpPr>
        <dsp:cNvPr id="0" name=""/>
        <dsp:cNvSpPr/>
      </dsp:nvSpPr>
      <dsp:spPr>
        <a:xfrm>
          <a:off x="4243681" y="1752887"/>
          <a:ext cx="1346311" cy="2337183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 Monopoly </a:t>
          </a:r>
          <a:endParaRPr lang="en-US" sz="1500" kern="1200"/>
        </a:p>
      </dsp:txBody>
      <dsp:txXfrm>
        <a:off x="4309402" y="1818608"/>
        <a:ext cx="1214869" cy="220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D13FB0-7EEC-4CCD-A021-4F20725D9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024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>
                <a:solidFill>
                  <a:srgbClr val="FFFFFF"/>
                </a:solidFill>
                <a:cs typeface="Calibri Light"/>
              </a:rPr>
              <a:t>Market Structures</a:t>
            </a:r>
            <a:endParaRPr lang="de-DE" sz="6600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>
                <a:solidFill>
                  <a:srgbClr val="FFFFFF"/>
                </a:solidFill>
                <a:cs typeface="Calibri"/>
              </a:rPr>
              <a:t>Amelie Rieß | Leya Lenz | Economics 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467E5-AA05-425B-A5ED-DD1F6A61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Business Game: Monopolist 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A8AE-3686-4A35-B0FE-5868048C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55" y="2394932"/>
            <a:ext cx="3822192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Download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im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App Store /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PlayStore</a:t>
            </a:r>
            <a:endParaRPr lang="en-US" dirty="0" err="1">
              <a:solidFill>
                <a:schemeClr val="bg1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Play With Friends -&gt; Create Room -&gt;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andere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treten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mit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CODE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bei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4 x 4 Gruppen &amp; 1 x 6er Gruppe 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cs typeface="Calibri"/>
              </a:rPr>
              <a:t>Spielzeit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: 30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Minuten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AEC387-80E6-45BF-B15B-5D681BC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289822"/>
            <a:ext cx="6596652" cy="41229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72D766-7CB1-48F4-9985-80E41E266D1D}"/>
              </a:ext>
            </a:extLst>
          </p:cNvPr>
          <p:cNvSpPr/>
          <p:nvPr/>
        </p:nvSpPr>
        <p:spPr>
          <a:xfrm>
            <a:off x="9764203" y="3632260"/>
            <a:ext cx="2027206" cy="18546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86D98AB-D7E7-4090-8A9E-A281983AF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DEFD1-F103-41E8-A70F-34212DF6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What is a market?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D4CB-A8CE-4374-A2F2-88D1DBC9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002" y="1310277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Latin "mercatus"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Process of establishing the prices of goods and services 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Place where potential buyers &amp; sellers meet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Different types of markets </a:t>
            </a:r>
            <a:endParaRPr lang="en-US"/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505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3" name="Picture 2123">
            <a:extLst>
              <a:ext uri="{FF2B5EF4-FFF2-40B4-BE49-F238E27FC236}">
                <a16:creationId xmlns:a16="http://schemas.microsoft.com/office/drawing/2014/main" id="{B12D4504-7523-4E10-8C8C-6F99CFE2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4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C5F0-F96E-445A-97A0-5F6E6339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Pricing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FDD0D-60F9-41E7-8880-6F461519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870" y="1621934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cs typeface="Calibri"/>
              </a:rPr>
              <a:t>Determined 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by cost, the market &amp; competition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Supply and demand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FFFFFF"/>
                </a:solidFill>
                <a:cs typeface="Calibri"/>
              </a:rPr>
              <a:t>Goals: low expenses &amp; highest possible income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FFFFFF"/>
                </a:solidFill>
                <a:cs typeface="Calibri"/>
              </a:rPr>
              <a:t>7 pricing models</a:t>
            </a:r>
            <a:endParaRPr lang="en-US"/>
          </a:p>
          <a:p>
            <a:pPr>
              <a:lnSpc>
                <a:spcPct val="150000"/>
              </a:lnSpc>
            </a:pPr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159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CE9EFFA2-B4BF-44AF-931E-10772A5A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4" y="1583813"/>
            <a:ext cx="10090029" cy="3762262"/>
          </a:xfrm>
          <a:prstGeom prst="rect">
            <a:avLst/>
          </a:prstGeom>
        </p:spPr>
      </p:pic>
      <p:pic>
        <p:nvPicPr>
          <p:cNvPr id="26" name="Graphic 26" descr="Sparschwein mit einfarbiger Füllung">
            <a:extLst>
              <a:ext uri="{FF2B5EF4-FFF2-40B4-BE49-F238E27FC236}">
                <a16:creationId xmlns:a16="http://schemas.microsoft.com/office/drawing/2014/main" id="{5E1F3D88-6B56-46D8-9D81-33E9E7AB5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7743" y="1073989"/>
            <a:ext cx="914400" cy="914400"/>
          </a:xfrm>
          <a:prstGeom prst="rect">
            <a:avLst/>
          </a:prstGeom>
        </p:spPr>
      </p:pic>
      <p:pic>
        <p:nvPicPr>
          <p:cNvPr id="28" name="Graphic 28" descr="Münzen mit einfarbiger Füllung">
            <a:extLst>
              <a:ext uri="{FF2B5EF4-FFF2-40B4-BE49-F238E27FC236}">
                <a16:creationId xmlns:a16="http://schemas.microsoft.com/office/drawing/2014/main" id="{E49099FE-1880-4FBA-BF28-E02B88D1A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215" y="49846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D584097-912C-45B1-93F0-3EBCEFB05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4FA08-7A61-4833-9C2E-3B6EF314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The market structures 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383F-88A5-4733-9279-8B2996D5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448" y="1514214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Describes the structure of supply &amp; demand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3 main structures</a:t>
            </a:r>
          </a:p>
          <a:p>
            <a:pPr lvl="1">
              <a:lnSpc>
                <a:spcPct val="150000"/>
              </a:lnSpc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Polypoly (many suppliers)</a:t>
            </a:r>
            <a:endParaRPr lang="en-US" sz="1600">
              <a:solidFill>
                <a:srgbClr val="FFFFFF"/>
              </a:solidFill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Oligopoly (few suppliers) </a:t>
            </a:r>
          </a:p>
          <a:p>
            <a:pPr lvl="1">
              <a:lnSpc>
                <a:spcPct val="150000"/>
              </a:lnSpc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Monopoly (only supplier)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examples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BB0DC7-3BB5-46D8-BF25-070296F969A0}"/>
              </a:ext>
            </a:extLst>
          </p:cNvPr>
          <p:cNvSpPr/>
          <p:nvPr/>
        </p:nvSpPr>
        <p:spPr>
          <a:xfrm>
            <a:off x="549215" y="2914291"/>
            <a:ext cx="1639017" cy="92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Most </a:t>
            </a:r>
            <a:r>
              <a:rPr lang="en-US" dirty="0" err="1">
                <a:cs typeface="Calibri"/>
              </a:rPr>
              <a:t>competetive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graphicFrame>
        <p:nvGraphicFramePr>
          <p:cNvPr id="7" name="Diagram 15">
            <a:extLst>
              <a:ext uri="{FF2B5EF4-FFF2-40B4-BE49-F238E27FC236}">
                <a16:creationId xmlns:a16="http://schemas.microsoft.com/office/drawing/2014/main" id="{E1FC5CB1-D56F-4F94-B99B-F3A12C826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891948"/>
              </p:ext>
            </p:extLst>
          </p:nvPr>
        </p:nvGraphicFramePr>
        <p:xfrm>
          <a:off x="3361647" y="696196"/>
          <a:ext cx="5592792" cy="584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D3196B-DF5D-41DF-A6AF-981E1F53C2AE}"/>
              </a:ext>
            </a:extLst>
          </p:cNvPr>
          <p:cNvSpPr/>
          <p:nvPr/>
        </p:nvSpPr>
        <p:spPr>
          <a:xfrm>
            <a:off x="9980762" y="2914290"/>
            <a:ext cx="1639017" cy="92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Least competitive </a:t>
            </a:r>
            <a:endParaRPr lang="en-US"/>
          </a:p>
        </p:txBody>
      </p:sp>
      <p:pic>
        <p:nvPicPr>
          <p:cNvPr id="81" name="Graphic 56" descr="Caretzeichen nach oben mit einfarbiger Füllung">
            <a:extLst>
              <a:ext uri="{FF2B5EF4-FFF2-40B4-BE49-F238E27FC236}">
                <a16:creationId xmlns:a16="http://schemas.microsoft.com/office/drawing/2014/main" id="{5719F584-1CF8-4CC5-AFBB-C70135479A7A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993038" y="2971501"/>
            <a:ext cx="914400" cy="914400"/>
          </a:xfrm>
          <a:prstGeom prst="rect">
            <a:avLst/>
          </a:prstGeom>
        </p:spPr>
      </p:pic>
      <p:pic>
        <p:nvPicPr>
          <p:cNvPr id="82" name="Graphic 56" descr="Caretzeichen nach oben mit einfarbiger Füllung">
            <a:extLst>
              <a:ext uri="{FF2B5EF4-FFF2-40B4-BE49-F238E27FC236}">
                <a16:creationId xmlns:a16="http://schemas.microsoft.com/office/drawing/2014/main" id="{6855DF6E-1CEF-4AD6-BB67-5EC1E5EC0BAE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-5400000">
            <a:off x="2264434" y="2971500"/>
            <a:ext cx="914400" cy="9144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CF6481D2-0D59-47EA-A163-ADDC07F6182F}"/>
              </a:ext>
            </a:extLst>
          </p:cNvPr>
          <p:cNvSpPr txBox="1"/>
          <p:nvPr/>
        </p:nvSpPr>
        <p:spPr>
          <a:xfrm>
            <a:off x="3615339" y="881208"/>
            <a:ext cx="495731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latin typeface="Calibri Light"/>
                <a:ea typeface="+mn-lt"/>
                <a:cs typeface="+mn-lt"/>
              </a:rPr>
              <a:t>The market structures</a:t>
            </a:r>
            <a:endParaRPr lang="en-US" sz="36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04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92C262-6B37-CA4D-897A-E7E201C6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17694" b="829"/>
          <a:stretch/>
        </p:blipFill>
        <p:spPr>
          <a:xfrm>
            <a:off x="0" y="-1"/>
            <a:ext cx="12192000" cy="693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4FA08-7A61-4833-9C2E-3B6EF314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cs typeface="Calibri Light"/>
              </a:rPr>
              <a:t>Discussion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383F-88A5-4733-9279-8B2996D5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448" y="1514214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Money-Management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Similarities Monopoly/Bankrupt vs. Real-Life Economics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Learning effects of the game </a:t>
            </a:r>
          </a:p>
          <a:p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AF290A8-06CE-E64F-AF28-31EB2A8DA84A}"/>
              </a:ext>
            </a:extLst>
          </p:cNvPr>
          <p:cNvCxnSpPr>
            <a:cxnSpLocks/>
          </p:cNvCxnSpPr>
          <p:nvPr/>
        </p:nvCxnSpPr>
        <p:spPr>
          <a:xfrm>
            <a:off x="4583875" y="2268187"/>
            <a:ext cx="0" cy="21494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7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A6AF2CA-AF19-BE49-AF3B-B140CCD5F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1" r="-1" b="110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D8B2936C-497C-7942-A55D-A684C48F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4177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Thank you for your attention!!</a:t>
            </a:r>
            <a:endParaRPr lang="en-US" sz="66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9">
            <a:extLst>
              <a:ext uri="{FF2B5EF4-FFF2-40B4-BE49-F238E27FC236}">
                <a16:creationId xmlns:a16="http://schemas.microsoft.com/office/drawing/2014/main" id="{B23F4C63-589F-40F4-B674-1F122F4E7F47}"/>
              </a:ext>
            </a:extLst>
          </p:cNvPr>
          <p:cNvSpPr txBox="1">
            <a:spLocks/>
          </p:cNvSpPr>
          <p:nvPr/>
        </p:nvSpPr>
        <p:spPr>
          <a:xfrm>
            <a:off x="1524000" y="30527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FFFF"/>
                </a:solidFill>
              </a:rPr>
              <a:t>Leya Lenz | Amelie </a:t>
            </a:r>
            <a:r>
              <a:rPr lang="en-US" sz="2400" dirty="0" err="1">
                <a:solidFill>
                  <a:srgbClr val="FFFFFF"/>
                </a:solidFill>
              </a:rPr>
              <a:t>Rieß</a:t>
            </a:r>
            <a:endParaRPr lang="en-US" sz="36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311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2AF41E8362F64C94BB519FE95130A1" ma:contentTypeVersion="10" ma:contentTypeDescription="Ein neues Dokument erstellen." ma:contentTypeScope="" ma:versionID="fcedd8bf4e27c34a7b31c8603a7db600">
  <xsd:schema xmlns:xsd="http://www.w3.org/2001/XMLSchema" xmlns:xs="http://www.w3.org/2001/XMLSchema" xmlns:p="http://schemas.microsoft.com/office/2006/metadata/properties" xmlns:ns2="c0c59a15-1aaf-4edf-aeeb-805958ffc42a" targetNamespace="http://schemas.microsoft.com/office/2006/metadata/properties" ma:root="true" ma:fieldsID="131af5d17a90d1e1e4228c85e7376c3f" ns2:_="">
    <xsd:import namespace="c0c59a15-1aaf-4edf-aeeb-805958ffc4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59a15-1aaf-4edf-aeeb-805958ffc42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0c59a15-1aaf-4edf-aeeb-805958ffc42a" xsi:nil="true"/>
  </documentManagement>
</p:properties>
</file>

<file path=customXml/itemProps1.xml><?xml version="1.0" encoding="utf-8"?>
<ds:datastoreItem xmlns:ds="http://schemas.openxmlformats.org/officeDocument/2006/customXml" ds:itemID="{7815EA21-E8D4-49AE-8543-62CAABE19C33}"/>
</file>

<file path=customXml/itemProps2.xml><?xml version="1.0" encoding="utf-8"?>
<ds:datastoreItem xmlns:ds="http://schemas.openxmlformats.org/officeDocument/2006/customXml" ds:itemID="{CFEB7634-0B8C-4EA6-8499-8F1617368068}"/>
</file>

<file path=customXml/itemProps3.xml><?xml version="1.0" encoding="utf-8"?>
<ds:datastoreItem xmlns:ds="http://schemas.openxmlformats.org/officeDocument/2006/customXml" ds:itemID="{C76F0BB7-3192-43B2-82DF-4CAF27E58F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Larissa</vt:lpstr>
      <vt:lpstr>Market Structures</vt:lpstr>
      <vt:lpstr>Business Game: Monopolist </vt:lpstr>
      <vt:lpstr>What is a market?</vt:lpstr>
      <vt:lpstr>Pricing</vt:lpstr>
      <vt:lpstr>PowerPoint Presentation</vt:lpstr>
      <vt:lpstr>The market structures </vt:lpstr>
      <vt:lpstr>PowerPoint Presentation</vt:lpstr>
      <vt:lpstr>Discussion</vt:lpstr>
      <vt:lpstr>Thank you for your attention!!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Lenz Leya</cp:lastModifiedBy>
  <cp:revision>61</cp:revision>
  <dcterms:created xsi:type="dcterms:W3CDTF">2021-01-17T11:13:24Z</dcterms:created>
  <dcterms:modified xsi:type="dcterms:W3CDTF">2021-02-18T18:40:22Z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0x010100A52AF41E8362F64C94BB519FE95130A1</vt:lpwstr>
  </property>
</Properties>
</file>