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52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CC715-7B08-F84A-9D09-2374F8751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B32222-1E3E-4644-A976-32C4A3D89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DF92B-5240-8042-83BA-F0B78136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758929-7212-3747-B468-BEB24FA0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9241E-4057-AB4D-89DF-54D7D266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35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CE09E-05EC-FF4C-B845-9F128EB1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6A197D-A3A2-CC46-B3BB-91F40C4F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4D1D47-09C8-504E-87B1-FEAC54DF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CE75B-D41E-9644-9BFA-8EB007A8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5CCAF8-DC6A-0C4E-98A2-4E3687A9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681886-F807-5446-BA6C-2D0832C2D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C60769-D573-C144-9A78-67EB63D08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C2B297-EE71-2C4B-928F-4E35BC26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0CE554-1403-AD4F-AD56-48F632A2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6AC17C-3A29-9E4F-B69C-5063F154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54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1C730-D566-444A-9035-7D9C016A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222E7D-B92A-E544-9489-70A793612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5F5103-5E36-7145-8093-A8153B5C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D1291-6B09-DD4E-AEEE-C7BBB51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CCB50-C04F-4F49-BB0D-3663C5EF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4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C1247-FE18-3545-B421-72292B26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005431-3AFF-594C-B0F9-9A2EB709F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B71207-2A59-4040-9DCB-D1AABAEF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FA37B0-0016-9D45-AA74-5658A6E8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BD037-02BA-7545-BA70-98B57B6E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87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AAE9C-0A1B-4A4A-840A-9DDA1CEE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89D14-3255-8A4F-8A52-9BA4701DE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C11F50-8399-9C4F-9FBA-0F3C2D670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610472-EAF4-654A-BBD6-C4A4EA21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E88F43-268D-9B4C-9101-F315978C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8F9FB9-92E7-284C-A328-406EAA5B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9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30B78-77C7-6741-81E8-01CAC335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2040AF-0531-4F40-A94D-BE2A0F5C0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F28351-8CED-6640-8291-4E51E6D8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5F5B9B-9059-FD48-A1B0-845F53C7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BAA994-DA04-9B43-9E52-EE1E2CB68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1D6F7-44C2-9049-99B9-7A125C1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C1A9A7-4DD0-9344-9E6C-D304E51C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0026C1-664A-354F-924F-140CF56F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57BBC-A6E1-7144-9A47-A94F7714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B73386-40AD-B047-B4F9-DC700123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8A0334-F386-AF40-AA32-1A5AEB31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CD3038-3188-2E4A-BA46-52F335EA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6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08788B-09B7-644D-A4CC-18FF08E7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F69CA1-F3CC-F744-9268-D567CBD7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579A37-10D7-AA4D-AD79-F7DC1BD9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2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01B09-971C-464A-ACCC-5F243CE1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4C2C27-4CF6-C54E-9783-79DF0E11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C6736E-6731-164B-BBFF-F0E11AB2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ACC9B5-ABC5-CA46-BB73-2F6E2828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2E2ACD-77BD-394C-99FD-9F27DB7B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2FD261-5C94-6C43-9AAE-57E7BEC8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10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F2913-C5A8-7D4B-90E6-7DA4005F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BC057F6-CF7C-7D4B-93EF-8E861977A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4A21DF-9F32-0845-8FB3-D72ED65E3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D72130-D596-A54E-91CF-EDBEA95C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D72364-399C-E44F-AD8A-E8E41DE4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70906C-FEDF-C641-AB89-903104D0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59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9BB80D-FCBA-5946-AEEB-D299F0FC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424E6E-D595-1D49-831F-9FDBF2084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53F10-6D0A-0747-B121-49EEAE6DC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706EB-9812-574E-9E1B-61B0026C68F5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D976D-105C-3E4B-BCF8-167CD50F9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56D0E2-B1C3-7148-BA15-B9CD2232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9A63-7460-0746-A285-D3020D8DE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9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47D6C-45E0-AB44-9B8D-62D02348A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Fallstudie Kindermoden gelöst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BB97E4-3D99-8E46-883E-FA86CA393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5hta</a:t>
            </a:r>
          </a:p>
        </p:txBody>
      </p:sp>
    </p:spTree>
    <p:extLst>
      <p:ext uri="{BB962C8B-B14F-4D97-AF65-F5344CB8AC3E}">
        <p14:creationId xmlns:p14="http://schemas.microsoft.com/office/powerpoint/2010/main" val="405001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96F1B90-CA36-C749-9BB6-8554A81B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6" y="200026"/>
            <a:ext cx="3352792" cy="4957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6773C6-4AB2-5A49-8B44-91C92D50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3" y="914400"/>
            <a:ext cx="3706041" cy="5443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B876467-004A-B247-A0F1-E5FCBA02E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37" y="100013"/>
            <a:ext cx="3316665" cy="37528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5172D6-F71C-554D-8142-6289C2EA4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686" y="3835915"/>
            <a:ext cx="3228276" cy="29363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D5FE8A8-880A-914D-9532-3A2747842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185" y="200026"/>
            <a:ext cx="3331195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4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BCC22A-C0A7-2945-8554-73E414B71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" y="157162"/>
            <a:ext cx="3781826" cy="56578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18C1DA-612D-1C49-8FD7-38EC6FF9F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348" y="157162"/>
            <a:ext cx="3736259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Breitbild</PresentationFormat>
  <Paragraphs>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Fallstudie Kindermoden gelöst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Fallstudie Kindermoden gelöst</dc:title>
  <dc:creator>Werner Holzheu</dc:creator>
  <cp:lastModifiedBy>Werner Holzheu</cp:lastModifiedBy>
  <cp:revision>4</cp:revision>
  <dcterms:created xsi:type="dcterms:W3CDTF">2020-12-16T07:34:24Z</dcterms:created>
  <dcterms:modified xsi:type="dcterms:W3CDTF">2020-12-16T07:40:01Z</dcterms:modified>
</cp:coreProperties>
</file>